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embedTrueTypeFonts="1" saveSubsetFonts="1" autoCompressPictures="0">
  <p:sldMasterIdLst>
    <p:sldMasterId id="2147483648" r:id="rId4"/>
    <p:sldMasterId id="2147483666" r:id="rId5"/>
    <p:sldMasterId id="2147483784" r:id="rId6"/>
    <p:sldMasterId id="2147483820" r:id="rId7"/>
    <p:sldMasterId id="2147483840" r:id="rId8"/>
  </p:sldMasterIdLst>
  <p:notesMasterIdLst>
    <p:notesMasterId r:id="rId21"/>
  </p:notesMasterIdLst>
  <p:sldIdLst>
    <p:sldId id="256" r:id="rId9"/>
    <p:sldId id="755" r:id="rId10"/>
    <p:sldId id="757" r:id="rId11"/>
    <p:sldId id="730" r:id="rId12"/>
    <p:sldId id="734" r:id="rId13"/>
    <p:sldId id="752" r:id="rId14"/>
    <p:sldId id="753" r:id="rId15"/>
    <p:sldId id="743" r:id="rId16"/>
    <p:sldId id="756" r:id="rId17"/>
    <p:sldId id="303" r:id="rId18"/>
    <p:sldId id="754" r:id="rId19"/>
    <p:sldId id="741"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entury Gothic" panose="020B0502020202020204" pitchFamily="34" charset="0"/>
      <p:regular r:id="rId26"/>
      <p:bold r:id="rId27"/>
      <p:italic r:id="rId28"/>
      <p:boldItalic r:id="rId29"/>
    </p:embeddedFont>
    <p:embeddedFont>
      <p:font typeface="Maison Neue" panose="02000000000000000000" charset="0"/>
      <p:regular r:id="rId30"/>
      <p:bold r:id="rId31"/>
      <p:italic r:id="rId32"/>
      <p:boldItalic r:id="rId33"/>
    </p:embeddedFont>
    <p:embeddedFont>
      <p:font typeface="Roboto" panose="02000000000000000000" pitchFamily="2"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9AA0A6"/>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60" roundtripDataSignature="AMtx7mjLDQiiCevNA6/IRAgEcdmRdG4uP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Sisó" initials="LS" lastIdx="34" clrIdx="0">
    <p:extLst>
      <p:ext uri="{19B8F6BF-5375-455C-9EA6-DF929625EA0E}">
        <p15:presenceInfo xmlns:p15="http://schemas.microsoft.com/office/powerpoint/2012/main" userId="Laura Sisó"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2D30"/>
    <a:srgbClr val="03A2CC"/>
    <a:srgbClr val="113050"/>
    <a:srgbClr val="000000"/>
    <a:srgbClr val="112E4F"/>
    <a:srgbClr val="9FC5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66C14B9-8494-4729-AA53-D94B103032C7}">
  <a:tblStyle styleId="{A66C14B9-8494-4729-AA53-D94B103032C7}"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dk1">
              <a:alpha val="20000"/>
            </a:schemeClr>
          </a:solidFill>
        </a:fill>
      </a:tcStyle>
    </a:band1H>
    <a:band2H>
      <a:tcTxStyle b="off" i="off"/>
      <a:tcStyle>
        <a:tcBdr/>
      </a:tcStyle>
    </a:band2H>
    <a:band1V>
      <a:tcTxStyle b="off" i="off"/>
      <a:tcStyle>
        <a:tcBdr/>
        <a:fill>
          <a:solidFill>
            <a:schemeClr val="dk1">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12700" cap="flat" cmpd="sng">
              <a:solidFill>
                <a:schemeClr val="dk1"/>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12700" cap="flat" cmpd="sng">
              <a:solidFill>
                <a:schemeClr val="dk1"/>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7199365F-83BC-45CA-B559-854439C1416C}" styleName="Table_1">
    <a:wholeTbl>
      <a:tcTxStyle b="off" i="off">
        <a:font>
          <a:latin typeface="Arial"/>
          <a:ea typeface="Arial"/>
          <a:cs typeface="Arial"/>
        </a:font>
        <a:schemeClr val="lt1"/>
      </a:tcTxStyle>
      <a:tcStyle>
        <a:tcBdr>
          <a:left>
            <a:ln w="9525" cap="flat" cmpd="sng">
              <a:solidFill>
                <a:srgbClr val="F3F6FF"/>
              </a:solidFill>
              <a:prstDash val="solid"/>
              <a:round/>
              <a:headEnd type="none" w="sm" len="sm"/>
              <a:tailEnd type="none" w="sm" len="sm"/>
            </a:ln>
          </a:left>
          <a:right>
            <a:ln w="9525" cap="flat" cmpd="sng">
              <a:solidFill>
                <a:srgbClr val="F3F6FF"/>
              </a:solidFill>
              <a:prstDash val="solid"/>
              <a:round/>
              <a:headEnd type="none" w="sm" len="sm"/>
              <a:tailEnd type="none" w="sm" len="sm"/>
            </a:ln>
          </a:right>
          <a:top>
            <a:ln w="9525" cap="flat" cmpd="sng">
              <a:solidFill>
                <a:srgbClr val="F3F6FF"/>
              </a:solidFill>
              <a:prstDash val="solid"/>
              <a:round/>
              <a:headEnd type="none" w="sm" len="sm"/>
              <a:tailEnd type="none" w="sm" len="sm"/>
            </a:ln>
          </a:top>
          <a:bottom>
            <a:ln w="9525" cap="flat" cmpd="sng">
              <a:solidFill>
                <a:srgbClr val="F3F6FF"/>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lt1">
              <a:alpha val="20000"/>
            </a:schemeClr>
          </a:solidFill>
        </a:fill>
      </a:tcStyle>
    </a:band1H>
    <a:band2H>
      <a:tcTxStyle b="off" i="off"/>
      <a:tcStyle>
        <a:tcBdr/>
      </a:tcStyle>
    </a:band2H>
    <a:band1V>
      <a:tcTxStyle b="off" i="off"/>
      <a:tcStyle>
        <a:tcBdr/>
        <a:fill>
          <a:solidFill>
            <a:schemeClr val="lt1">
              <a:alpha val="20000"/>
            </a:schemeClr>
          </a:solidFill>
        </a:fill>
      </a:tcStyle>
    </a:band1V>
    <a:band2V>
      <a:tcTxStyle b="off" i="off"/>
      <a:tcStyle>
        <a:tcBdr/>
      </a:tcStyle>
    </a:band2V>
    <a:lastCol>
      <a:tcTxStyle b="on" i="off"/>
      <a:tcStyle>
        <a:tcBdr>
          <a:left>
            <a:ln w="9525" cap="flat" cmpd="sng">
              <a:solidFill>
                <a:schemeClr val="lt1"/>
              </a:solidFill>
              <a:prstDash val="solid"/>
              <a:round/>
              <a:headEnd type="none" w="sm" len="sm"/>
              <a:tailEnd type="none" w="sm" len="sm"/>
            </a:ln>
          </a:left>
        </a:tcBdr>
      </a:tcStyle>
    </a:lastCol>
    <a:firstCol>
      <a:tcTxStyle b="on" i="off"/>
      <a:tcStyle>
        <a:tcBdr>
          <a:right>
            <a:ln w="9525" cap="flat" cmpd="sng">
              <a:solidFill>
                <a:schemeClr val="lt1"/>
              </a:solidFill>
              <a:prstDash val="solid"/>
              <a:round/>
              <a:headEnd type="none" w="sm" len="sm"/>
              <a:tailEnd type="none" w="sm" len="sm"/>
            </a:ln>
          </a:right>
        </a:tcBdr>
      </a:tcStyle>
    </a:firstCol>
    <a:lastRow>
      <a:tcTxStyle b="on" i="off"/>
      <a:tcStyle>
        <a:tcBdr>
          <a:top>
            <a:ln w="9525" cap="flat" cmpd="sng">
              <a:solidFill>
                <a:schemeClr val="lt1"/>
              </a:solidFill>
              <a:prstDash val="solid"/>
              <a:round/>
              <a:headEnd type="none" w="sm" len="sm"/>
              <a:tailEnd type="none" w="sm" len="sm"/>
            </a:ln>
          </a:top>
        </a:tcBdr>
        <a:fill>
          <a:solidFill>
            <a:srgbClr val="FFFFFF">
              <a:alpha val="0"/>
            </a:srgbClr>
          </a:solidFill>
        </a:fill>
      </a:tcStyle>
    </a:lastRow>
    <a:seCell>
      <a:tcTxStyle b="off" i="off"/>
      <a:tcStyle>
        <a:tcBdr>
          <a:left>
            <a:ln w="9525" cap="flat" cmpd="sng">
              <a:solidFill>
                <a:srgbClr val="000000">
                  <a:alpha val="0"/>
                </a:srgbClr>
              </a:solidFill>
              <a:prstDash val="solid"/>
              <a:round/>
              <a:headEnd type="none" w="sm" len="sm"/>
              <a:tailEnd type="none" w="sm" len="sm"/>
            </a:ln>
          </a:left>
          <a:top>
            <a:ln w="9525" cap="flat" cmpd="sng">
              <a:solidFill>
                <a:srgbClr val="000000">
                  <a:alpha val="0"/>
                </a:srgbClr>
              </a:solidFill>
              <a:prstDash val="solid"/>
              <a:round/>
              <a:headEnd type="none" w="sm" len="sm"/>
              <a:tailEnd type="none" w="sm" len="sm"/>
            </a:ln>
          </a:top>
        </a:tcBdr>
      </a:tcStyle>
    </a:seCell>
    <a:swCell>
      <a:tcTxStyle b="off" i="off"/>
      <a:tcStyle>
        <a:tcBdr>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tcBdr>
      </a:tcStyle>
    </a:swCell>
    <a:firstRow>
      <a:tcTxStyle b="on" i="off"/>
      <a:tcStyle>
        <a:tcBdr>
          <a:bottom>
            <a:ln w="9525" cap="flat" cmpd="sng">
              <a:solidFill>
                <a:schemeClr val="lt1"/>
              </a:solidFill>
              <a:prstDash val="solid"/>
              <a:round/>
              <a:headEnd type="none" w="sm" len="sm"/>
              <a:tailEnd type="none" w="sm" len="sm"/>
            </a:ln>
          </a:bottom>
        </a:tcBdr>
        <a:fill>
          <a:solidFill>
            <a:srgbClr val="FFFFFF">
              <a:alpha val="0"/>
            </a:srgbClr>
          </a:solidFill>
        </a:fill>
      </a:tcStyle>
    </a:firstRow>
    <a:neCell>
      <a:tcTxStyle b="off" i="off"/>
      <a:tcStyle>
        <a:tcBdr>
          <a:bottom>
            <a:ln w="9525" cap="flat" cmpd="sng">
              <a:solidFill>
                <a:srgbClr val="000000">
                  <a:alpha val="0"/>
                </a:srgbClr>
              </a:solidFill>
              <a:prstDash val="solid"/>
              <a:round/>
              <a:headEnd type="none" w="sm" len="sm"/>
              <a:tailEnd type="none" w="sm" len="sm"/>
            </a:ln>
          </a:bottom>
        </a:tcBdr>
      </a:tcStyle>
    </a:neCell>
    <a:nwCell>
      <a:tcTxStyle b="off" i="off"/>
      <a:tcStyle>
        <a:tcBdr/>
      </a:tcStyle>
    </a:nwCell>
  </a:tblStyle>
  <a:tblStyle styleId="{B301B821-A1FF-4177-AEE7-76D212191A09}" styleName="Mellanmörkt format 1 - Dekorfär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226" autoAdjust="0"/>
  </p:normalViewPr>
  <p:slideViewPr>
    <p:cSldViewPr snapToGrid="0">
      <p:cViewPr varScale="1">
        <p:scale>
          <a:sx n="86" d="100"/>
          <a:sy n="86" d="100"/>
        </p:scale>
        <p:origin x="562" y="48"/>
      </p:cViewPr>
      <p:guideLst>
        <p:guide orient="horz" pos="2160"/>
        <p:guide pos="3840"/>
      </p:guideLst>
    </p:cSldViewPr>
  </p:slideViewPr>
  <p:notesTextViewPr>
    <p:cViewPr>
      <p:scale>
        <a:sx n="33" d="100"/>
        <a:sy n="33"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font" Target="fonts/font13.fntdata"/><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font" Target="fonts/font8.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61"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10.fntdata"/><Relationship Id="rId60" Type="http://customschemas.google.com/relationships/presentationmetadata" Target="meta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64"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font" Target="fonts/font4.fntdata"/><Relationship Id="rId33" Type="http://schemas.openxmlformats.org/officeDocument/2006/relationships/font" Target="fonts/font12.fntdata"/></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FEDECB-9E1E-4228-B494-EFFE89CBB9D5}" type="doc">
      <dgm:prSet loTypeId="urn:microsoft.com/office/officeart/2005/8/layout/venn2" loCatId="relationship" qsTypeId="urn:microsoft.com/office/officeart/2005/8/quickstyle/simple1" qsCatId="simple" csTypeId="urn:microsoft.com/office/officeart/2005/8/colors/accent2_4" csCatId="accent2" phldr="1"/>
      <dgm:spPr/>
      <dgm:t>
        <a:bodyPr/>
        <a:lstStyle/>
        <a:p>
          <a:endParaRPr lang="en-SE"/>
        </a:p>
      </dgm:t>
    </dgm:pt>
    <dgm:pt modelId="{2FCAD066-E920-4CF9-8C33-0399F01087B2}">
      <dgm:prSet phldrT="[Text]" custT="1"/>
      <dgm:spPr/>
      <dgm:t>
        <a:bodyPr/>
        <a:lstStyle/>
        <a:p>
          <a:r>
            <a:rPr lang="en-GB" sz="1200" dirty="0">
              <a:latin typeface="Maison Neue" panose="02000000000000000000" charset="0"/>
            </a:rPr>
            <a:t>Total Addressable Market </a:t>
          </a:r>
        </a:p>
        <a:p>
          <a:r>
            <a:rPr lang="en-GB" sz="1200" b="1" dirty="0">
              <a:latin typeface="Maison Neue" panose="02000000000000000000" charset="0"/>
            </a:rPr>
            <a:t>415 Bn €</a:t>
          </a:r>
          <a:endParaRPr lang="en-SE" sz="1200" b="1" dirty="0">
            <a:latin typeface="Maison Neue" panose="02000000000000000000" charset="0"/>
          </a:endParaRPr>
        </a:p>
      </dgm:t>
    </dgm:pt>
    <dgm:pt modelId="{D49265CE-114D-4D24-8EEA-456A0DA91F53}" type="parTrans" cxnId="{B26DDAFF-5897-4432-B0C8-03852575691A}">
      <dgm:prSet/>
      <dgm:spPr/>
      <dgm:t>
        <a:bodyPr/>
        <a:lstStyle/>
        <a:p>
          <a:endParaRPr lang="en-SE"/>
        </a:p>
      </dgm:t>
    </dgm:pt>
    <dgm:pt modelId="{FD5CBFB7-A39B-47FE-B67C-78719386C84A}" type="sibTrans" cxnId="{B26DDAFF-5897-4432-B0C8-03852575691A}">
      <dgm:prSet/>
      <dgm:spPr/>
      <dgm:t>
        <a:bodyPr/>
        <a:lstStyle/>
        <a:p>
          <a:endParaRPr lang="en-SE"/>
        </a:p>
      </dgm:t>
    </dgm:pt>
    <dgm:pt modelId="{F209A0F8-A568-43D9-A212-E18F258CC33B}">
      <dgm:prSet phldrT="[Text]" custT="1"/>
      <dgm:spPr/>
      <dgm:t>
        <a:bodyPr/>
        <a:lstStyle/>
        <a:p>
          <a:r>
            <a:rPr lang="en-GB" sz="1200" dirty="0">
              <a:latin typeface="Maison Neue" panose="02000000000000000000" charset="0"/>
            </a:rPr>
            <a:t>Serviceable Addressable Market</a:t>
          </a:r>
        </a:p>
        <a:p>
          <a:r>
            <a:rPr lang="en-GB" sz="1200" b="1" dirty="0">
              <a:latin typeface="Maison Neue" panose="02000000000000000000" charset="0"/>
            </a:rPr>
            <a:t>100 Bn €</a:t>
          </a:r>
          <a:endParaRPr lang="en-SE" sz="1200" b="1" dirty="0">
            <a:latin typeface="Maison Neue" panose="02000000000000000000" charset="0"/>
          </a:endParaRPr>
        </a:p>
      </dgm:t>
    </dgm:pt>
    <dgm:pt modelId="{9C366935-6E22-4954-8C34-9657573FBD96}" type="parTrans" cxnId="{5F5A918D-126E-4266-B169-9460DF8B5BDB}">
      <dgm:prSet/>
      <dgm:spPr/>
      <dgm:t>
        <a:bodyPr/>
        <a:lstStyle/>
        <a:p>
          <a:endParaRPr lang="en-SE"/>
        </a:p>
      </dgm:t>
    </dgm:pt>
    <dgm:pt modelId="{3AD250FD-53B9-4141-BDA5-5C8B77E3C900}" type="sibTrans" cxnId="{5F5A918D-126E-4266-B169-9460DF8B5BDB}">
      <dgm:prSet/>
      <dgm:spPr/>
      <dgm:t>
        <a:bodyPr/>
        <a:lstStyle/>
        <a:p>
          <a:endParaRPr lang="en-SE"/>
        </a:p>
      </dgm:t>
    </dgm:pt>
    <dgm:pt modelId="{440E3A7F-E095-4902-913C-49602666D8A1}">
      <dgm:prSet phldrT="[Text]" custT="1"/>
      <dgm:spPr/>
      <dgm:t>
        <a:bodyPr/>
        <a:lstStyle/>
        <a:p>
          <a:r>
            <a:rPr lang="en-GB" sz="1200" dirty="0">
              <a:solidFill>
                <a:schemeClr val="tx1"/>
              </a:solidFill>
              <a:latin typeface="Maison Neue" panose="02000000000000000000" charset="0"/>
            </a:rPr>
            <a:t>Serviceable Obtainable Market (Global)</a:t>
          </a:r>
        </a:p>
        <a:p>
          <a:r>
            <a:rPr lang="en-GB" sz="1200" b="1" dirty="0">
              <a:solidFill>
                <a:schemeClr val="tx1"/>
              </a:solidFill>
              <a:latin typeface="Maison Neue" panose="02000000000000000000" charset="0"/>
            </a:rPr>
            <a:t>60 Bn €</a:t>
          </a:r>
          <a:endParaRPr lang="en-SE" sz="1200" b="1" dirty="0">
            <a:solidFill>
              <a:schemeClr val="tx1"/>
            </a:solidFill>
            <a:latin typeface="Maison Neue" panose="02000000000000000000" charset="0"/>
          </a:endParaRPr>
        </a:p>
      </dgm:t>
    </dgm:pt>
    <dgm:pt modelId="{6F336B94-A5B4-40E4-8898-0A20B5E0861B}" type="parTrans" cxnId="{6C6D7455-2AC1-4644-83D2-C4BE70E49E45}">
      <dgm:prSet/>
      <dgm:spPr/>
      <dgm:t>
        <a:bodyPr/>
        <a:lstStyle/>
        <a:p>
          <a:endParaRPr lang="en-SE"/>
        </a:p>
      </dgm:t>
    </dgm:pt>
    <dgm:pt modelId="{36AD9DDA-A0C4-4D7E-847D-056138509A0B}" type="sibTrans" cxnId="{6C6D7455-2AC1-4644-83D2-C4BE70E49E45}">
      <dgm:prSet/>
      <dgm:spPr/>
      <dgm:t>
        <a:bodyPr/>
        <a:lstStyle/>
        <a:p>
          <a:endParaRPr lang="en-SE"/>
        </a:p>
      </dgm:t>
    </dgm:pt>
    <dgm:pt modelId="{3FCB3963-08EA-44E9-9700-33DE279BEFB4}">
      <dgm:prSet phldrT="[Text]" custT="1"/>
      <dgm:spPr/>
      <dgm:t>
        <a:bodyPr/>
        <a:lstStyle/>
        <a:p>
          <a:r>
            <a:rPr lang="en-GB" sz="1200" dirty="0">
              <a:latin typeface="Maison Neue" panose="02000000000000000000" charset="0"/>
            </a:rPr>
            <a:t>Serviceable Obtainable Market (EU)</a:t>
          </a:r>
        </a:p>
        <a:p>
          <a:r>
            <a:rPr lang="en-GB" sz="1200" b="1" dirty="0">
              <a:latin typeface="Maison Neue" panose="02000000000000000000" charset="0"/>
            </a:rPr>
            <a:t>12 Bn €</a:t>
          </a:r>
          <a:endParaRPr lang="en-SE" sz="1200" b="1" dirty="0">
            <a:latin typeface="Maison Neue" panose="02000000000000000000" charset="0"/>
          </a:endParaRPr>
        </a:p>
      </dgm:t>
    </dgm:pt>
    <dgm:pt modelId="{B6CA2F3E-05F5-401A-A78A-30A6C9BA14A8}" type="parTrans" cxnId="{0BEE2374-B0C8-4C13-A5EE-C2EEB28EF9BE}">
      <dgm:prSet/>
      <dgm:spPr/>
      <dgm:t>
        <a:bodyPr/>
        <a:lstStyle/>
        <a:p>
          <a:endParaRPr lang="en-SE"/>
        </a:p>
      </dgm:t>
    </dgm:pt>
    <dgm:pt modelId="{D8E87D68-BBFF-468A-AA2E-C2068C4559E4}" type="sibTrans" cxnId="{0BEE2374-B0C8-4C13-A5EE-C2EEB28EF9BE}">
      <dgm:prSet/>
      <dgm:spPr/>
      <dgm:t>
        <a:bodyPr/>
        <a:lstStyle/>
        <a:p>
          <a:endParaRPr lang="en-SE"/>
        </a:p>
      </dgm:t>
    </dgm:pt>
    <dgm:pt modelId="{323602C6-25B4-49A2-B82C-1AA9C1D1DAAC}" type="pres">
      <dgm:prSet presAssocID="{0EFEDECB-9E1E-4228-B494-EFFE89CBB9D5}" presName="Name0" presStyleCnt="0">
        <dgm:presLayoutVars>
          <dgm:chMax val="7"/>
          <dgm:resizeHandles val="exact"/>
        </dgm:presLayoutVars>
      </dgm:prSet>
      <dgm:spPr/>
    </dgm:pt>
    <dgm:pt modelId="{AAFD1B04-83D1-44F2-AA50-3E81274A6795}" type="pres">
      <dgm:prSet presAssocID="{0EFEDECB-9E1E-4228-B494-EFFE89CBB9D5}" presName="comp1" presStyleCnt="0"/>
      <dgm:spPr/>
    </dgm:pt>
    <dgm:pt modelId="{F335BEFF-9E81-4966-B3FA-2CA48A982A3E}" type="pres">
      <dgm:prSet presAssocID="{0EFEDECB-9E1E-4228-B494-EFFE89CBB9D5}" presName="circle1" presStyleLbl="node1" presStyleIdx="0" presStyleCnt="4" custLinFactNeighborY="-844"/>
      <dgm:spPr/>
    </dgm:pt>
    <dgm:pt modelId="{D54C9FF4-21BA-4A41-9EEF-084397AF9757}" type="pres">
      <dgm:prSet presAssocID="{0EFEDECB-9E1E-4228-B494-EFFE89CBB9D5}" presName="c1text" presStyleLbl="node1" presStyleIdx="0" presStyleCnt="4">
        <dgm:presLayoutVars>
          <dgm:bulletEnabled val="1"/>
        </dgm:presLayoutVars>
      </dgm:prSet>
      <dgm:spPr/>
    </dgm:pt>
    <dgm:pt modelId="{AF9702DB-5F35-4338-82A6-7994D5F2663E}" type="pres">
      <dgm:prSet presAssocID="{0EFEDECB-9E1E-4228-B494-EFFE89CBB9D5}" presName="comp2" presStyleCnt="0"/>
      <dgm:spPr/>
    </dgm:pt>
    <dgm:pt modelId="{A4BFCFF7-4EB9-4EF9-A3C1-F956F29C0A05}" type="pres">
      <dgm:prSet presAssocID="{0EFEDECB-9E1E-4228-B494-EFFE89CBB9D5}" presName="circle2" presStyleLbl="node1" presStyleIdx="1" presStyleCnt="4"/>
      <dgm:spPr/>
    </dgm:pt>
    <dgm:pt modelId="{8E22494E-AA59-42FF-A9AC-BBAC10B927B5}" type="pres">
      <dgm:prSet presAssocID="{0EFEDECB-9E1E-4228-B494-EFFE89CBB9D5}" presName="c2text" presStyleLbl="node1" presStyleIdx="1" presStyleCnt="4">
        <dgm:presLayoutVars>
          <dgm:bulletEnabled val="1"/>
        </dgm:presLayoutVars>
      </dgm:prSet>
      <dgm:spPr/>
    </dgm:pt>
    <dgm:pt modelId="{F205DDBC-3386-4840-A17B-79737C9A8F23}" type="pres">
      <dgm:prSet presAssocID="{0EFEDECB-9E1E-4228-B494-EFFE89CBB9D5}" presName="comp3" presStyleCnt="0"/>
      <dgm:spPr/>
    </dgm:pt>
    <dgm:pt modelId="{A27F98DA-8D5A-4B97-9F1B-664CB9766818}" type="pres">
      <dgm:prSet presAssocID="{0EFEDECB-9E1E-4228-B494-EFFE89CBB9D5}" presName="circle3" presStyleLbl="node1" presStyleIdx="2" presStyleCnt="4"/>
      <dgm:spPr/>
    </dgm:pt>
    <dgm:pt modelId="{4E7646F1-FA63-4E35-B137-B315F5EB1A30}" type="pres">
      <dgm:prSet presAssocID="{0EFEDECB-9E1E-4228-B494-EFFE89CBB9D5}" presName="c3text" presStyleLbl="node1" presStyleIdx="2" presStyleCnt="4">
        <dgm:presLayoutVars>
          <dgm:bulletEnabled val="1"/>
        </dgm:presLayoutVars>
      </dgm:prSet>
      <dgm:spPr/>
    </dgm:pt>
    <dgm:pt modelId="{64197F30-32EF-4D23-9B80-68398907DA58}" type="pres">
      <dgm:prSet presAssocID="{0EFEDECB-9E1E-4228-B494-EFFE89CBB9D5}" presName="comp4" presStyleCnt="0"/>
      <dgm:spPr/>
    </dgm:pt>
    <dgm:pt modelId="{AEC7357D-006F-496F-A1AC-88A90C363AAC}" type="pres">
      <dgm:prSet presAssocID="{0EFEDECB-9E1E-4228-B494-EFFE89CBB9D5}" presName="circle4" presStyleLbl="node1" presStyleIdx="3" presStyleCnt="4"/>
      <dgm:spPr/>
    </dgm:pt>
    <dgm:pt modelId="{6749CA2E-164D-435A-82AF-E9B2B8F2C1F1}" type="pres">
      <dgm:prSet presAssocID="{0EFEDECB-9E1E-4228-B494-EFFE89CBB9D5}" presName="c4text" presStyleLbl="node1" presStyleIdx="3" presStyleCnt="4">
        <dgm:presLayoutVars>
          <dgm:bulletEnabled val="1"/>
        </dgm:presLayoutVars>
      </dgm:prSet>
      <dgm:spPr/>
    </dgm:pt>
  </dgm:ptLst>
  <dgm:cxnLst>
    <dgm:cxn modelId="{C3F4653A-179E-4FD4-B979-6DAAA1B97132}" type="presOf" srcId="{440E3A7F-E095-4902-913C-49602666D8A1}" destId="{4E7646F1-FA63-4E35-B137-B315F5EB1A30}" srcOrd="1" destOrd="0" presId="urn:microsoft.com/office/officeart/2005/8/layout/venn2"/>
    <dgm:cxn modelId="{18E9E963-A0D5-439F-B73F-7EE762DABBD8}" type="presOf" srcId="{F209A0F8-A568-43D9-A212-E18F258CC33B}" destId="{A4BFCFF7-4EB9-4EF9-A3C1-F956F29C0A05}" srcOrd="0" destOrd="0" presId="urn:microsoft.com/office/officeart/2005/8/layout/venn2"/>
    <dgm:cxn modelId="{60486065-DFA5-4233-9210-C23CB86F403C}" type="presOf" srcId="{0EFEDECB-9E1E-4228-B494-EFFE89CBB9D5}" destId="{323602C6-25B4-49A2-B82C-1AA9C1D1DAAC}" srcOrd="0" destOrd="0" presId="urn:microsoft.com/office/officeart/2005/8/layout/venn2"/>
    <dgm:cxn modelId="{0BEE2374-B0C8-4C13-A5EE-C2EEB28EF9BE}" srcId="{0EFEDECB-9E1E-4228-B494-EFFE89CBB9D5}" destId="{3FCB3963-08EA-44E9-9700-33DE279BEFB4}" srcOrd="3" destOrd="0" parTransId="{B6CA2F3E-05F5-401A-A78A-30A6C9BA14A8}" sibTransId="{D8E87D68-BBFF-468A-AA2E-C2068C4559E4}"/>
    <dgm:cxn modelId="{6C6D7455-2AC1-4644-83D2-C4BE70E49E45}" srcId="{0EFEDECB-9E1E-4228-B494-EFFE89CBB9D5}" destId="{440E3A7F-E095-4902-913C-49602666D8A1}" srcOrd="2" destOrd="0" parTransId="{6F336B94-A5B4-40E4-8898-0A20B5E0861B}" sibTransId="{36AD9DDA-A0C4-4D7E-847D-056138509A0B}"/>
    <dgm:cxn modelId="{5F5A918D-126E-4266-B169-9460DF8B5BDB}" srcId="{0EFEDECB-9E1E-4228-B494-EFFE89CBB9D5}" destId="{F209A0F8-A568-43D9-A212-E18F258CC33B}" srcOrd="1" destOrd="0" parTransId="{9C366935-6E22-4954-8C34-9657573FBD96}" sibTransId="{3AD250FD-53B9-4141-BDA5-5C8B77E3C900}"/>
    <dgm:cxn modelId="{4AA6CCA0-B310-4279-8C27-A5CDDB490E57}" type="presOf" srcId="{2FCAD066-E920-4CF9-8C33-0399F01087B2}" destId="{F335BEFF-9E81-4966-B3FA-2CA48A982A3E}" srcOrd="0" destOrd="0" presId="urn:microsoft.com/office/officeart/2005/8/layout/venn2"/>
    <dgm:cxn modelId="{8D3AB2A3-C4A2-4A46-8CC5-F1A87C927F00}" type="presOf" srcId="{3FCB3963-08EA-44E9-9700-33DE279BEFB4}" destId="{AEC7357D-006F-496F-A1AC-88A90C363AAC}" srcOrd="0" destOrd="0" presId="urn:microsoft.com/office/officeart/2005/8/layout/venn2"/>
    <dgm:cxn modelId="{06EA2FBC-A244-494B-982C-C156F893B344}" type="presOf" srcId="{3FCB3963-08EA-44E9-9700-33DE279BEFB4}" destId="{6749CA2E-164D-435A-82AF-E9B2B8F2C1F1}" srcOrd="1" destOrd="0" presId="urn:microsoft.com/office/officeart/2005/8/layout/venn2"/>
    <dgm:cxn modelId="{008F90DD-3D5F-4E14-B63B-86E72B491BA9}" type="presOf" srcId="{2FCAD066-E920-4CF9-8C33-0399F01087B2}" destId="{D54C9FF4-21BA-4A41-9EEF-084397AF9757}" srcOrd="1" destOrd="0" presId="urn:microsoft.com/office/officeart/2005/8/layout/venn2"/>
    <dgm:cxn modelId="{0D45BBE4-CC49-460D-86B9-B1BEF9444430}" type="presOf" srcId="{F209A0F8-A568-43D9-A212-E18F258CC33B}" destId="{8E22494E-AA59-42FF-A9AC-BBAC10B927B5}" srcOrd="1" destOrd="0" presId="urn:microsoft.com/office/officeart/2005/8/layout/venn2"/>
    <dgm:cxn modelId="{A56591F3-DB15-448D-B0E5-7CBAAD3CD089}" type="presOf" srcId="{440E3A7F-E095-4902-913C-49602666D8A1}" destId="{A27F98DA-8D5A-4B97-9F1B-664CB9766818}" srcOrd="0" destOrd="0" presId="urn:microsoft.com/office/officeart/2005/8/layout/venn2"/>
    <dgm:cxn modelId="{B26DDAFF-5897-4432-B0C8-03852575691A}" srcId="{0EFEDECB-9E1E-4228-B494-EFFE89CBB9D5}" destId="{2FCAD066-E920-4CF9-8C33-0399F01087B2}" srcOrd="0" destOrd="0" parTransId="{D49265CE-114D-4D24-8EEA-456A0DA91F53}" sibTransId="{FD5CBFB7-A39B-47FE-B67C-78719386C84A}"/>
    <dgm:cxn modelId="{39FE65DA-C666-4113-B440-9CBC72547B8F}" type="presParOf" srcId="{323602C6-25B4-49A2-B82C-1AA9C1D1DAAC}" destId="{AAFD1B04-83D1-44F2-AA50-3E81274A6795}" srcOrd="0" destOrd="0" presId="urn:microsoft.com/office/officeart/2005/8/layout/venn2"/>
    <dgm:cxn modelId="{A7A58984-AF11-4B0F-ACAB-FB8643B6E365}" type="presParOf" srcId="{AAFD1B04-83D1-44F2-AA50-3E81274A6795}" destId="{F335BEFF-9E81-4966-B3FA-2CA48A982A3E}" srcOrd="0" destOrd="0" presId="urn:microsoft.com/office/officeart/2005/8/layout/venn2"/>
    <dgm:cxn modelId="{A1EF0C67-F149-4443-A1A8-8903A0B6F575}" type="presParOf" srcId="{AAFD1B04-83D1-44F2-AA50-3E81274A6795}" destId="{D54C9FF4-21BA-4A41-9EEF-084397AF9757}" srcOrd="1" destOrd="0" presId="urn:microsoft.com/office/officeart/2005/8/layout/venn2"/>
    <dgm:cxn modelId="{56CFE56A-8755-425C-AFF9-82D1451D754C}" type="presParOf" srcId="{323602C6-25B4-49A2-B82C-1AA9C1D1DAAC}" destId="{AF9702DB-5F35-4338-82A6-7994D5F2663E}" srcOrd="1" destOrd="0" presId="urn:microsoft.com/office/officeart/2005/8/layout/venn2"/>
    <dgm:cxn modelId="{66DECA60-1492-4791-AB6E-30E113FA0284}" type="presParOf" srcId="{AF9702DB-5F35-4338-82A6-7994D5F2663E}" destId="{A4BFCFF7-4EB9-4EF9-A3C1-F956F29C0A05}" srcOrd="0" destOrd="0" presId="urn:microsoft.com/office/officeart/2005/8/layout/venn2"/>
    <dgm:cxn modelId="{C36B9ADF-849F-4B52-806A-8D32F348CDFA}" type="presParOf" srcId="{AF9702DB-5F35-4338-82A6-7994D5F2663E}" destId="{8E22494E-AA59-42FF-A9AC-BBAC10B927B5}" srcOrd="1" destOrd="0" presId="urn:microsoft.com/office/officeart/2005/8/layout/venn2"/>
    <dgm:cxn modelId="{F570CC73-A161-4309-81EE-5888900A4B50}" type="presParOf" srcId="{323602C6-25B4-49A2-B82C-1AA9C1D1DAAC}" destId="{F205DDBC-3386-4840-A17B-79737C9A8F23}" srcOrd="2" destOrd="0" presId="urn:microsoft.com/office/officeart/2005/8/layout/venn2"/>
    <dgm:cxn modelId="{0ACF842E-565D-4C06-8F21-7263B39D83B1}" type="presParOf" srcId="{F205DDBC-3386-4840-A17B-79737C9A8F23}" destId="{A27F98DA-8D5A-4B97-9F1B-664CB9766818}" srcOrd="0" destOrd="0" presId="urn:microsoft.com/office/officeart/2005/8/layout/venn2"/>
    <dgm:cxn modelId="{B5B84E58-B937-4488-AB44-3C01843FA6C0}" type="presParOf" srcId="{F205DDBC-3386-4840-A17B-79737C9A8F23}" destId="{4E7646F1-FA63-4E35-B137-B315F5EB1A30}" srcOrd="1" destOrd="0" presId="urn:microsoft.com/office/officeart/2005/8/layout/venn2"/>
    <dgm:cxn modelId="{F4E0F29C-7A5A-4EA8-9068-A3AED8670E62}" type="presParOf" srcId="{323602C6-25B4-49A2-B82C-1AA9C1D1DAAC}" destId="{64197F30-32EF-4D23-9B80-68398907DA58}" srcOrd="3" destOrd="0" presId="urn:microsoft.com/office/officeart/2005/8/layout/venn2"/>
    <dgm:cxn modelId="{47CD30FC-4770-4258-9215-44A5DD73542D}" type="presParOf" srcId="{64197F30-32EF-4D23-9B80-68398907DA58}" destId="{AEC7357D-006F-496F-A1AC-88A90C363AAC}" srcOrd="0" destOrd="0" presId="urn:microsoft.com/office/officeart/2005/8/layout/venn2"/>
    <dgm:cxn modelId="{084BD130-0106-4505-ADFE-6CA7694A9497}" type="presParOf" srcId="{64197F30-32EF-4D23-9B80-68398907DA58}" destId="{6749CA2E-164D-435A-82AF-E9B2B8F2C1F1}"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35BEFF-9E81-4966-B3FA-2CA48A982A3E}">
      <dsp:nvSpPr>
        <dsp:cNvPr id="0" name=""/>
        <dsp:cNvSpPr/>
      </dsp:nvSpPr>
      <dsp:spPr>
        <a:xfrm>
          <a:off x="1160607" y="0"/>
          <a:ext cx="4642429" cy="4642429"/>
        </a:xfrm>
        <a:prstGeom prst="ellipse">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Maison Neue" panose="02000000000000000000" charset="0"/>
            </a:rPr>
            <a:t>Total Addressable Market </a:t>
          </a:r>
        </a:p>
        <a:p>
          <a:pPr marL="0" lvl="0" indent="0" algn="ctr" defTabSz="533400">
            <a:lnSpc>
              <a:spcPct val="90000"/>
            </a:lnSpc>
            <a:spcBef>
              <a:spcPct val="0"/>
            </a:spcBef>
            <a:spcAft>
              <a:spcPct val="35000"/>
            </a:spcAft>
            <a:buNone/>
          </a:pPr>
          <a:r>
            <a:rPr lang="en-GB" sz="1200" b="1" kern="1200" dirty="0">
              <a:latin typeface="Maison Neue" panose="02000000000000000000" charset="0"/>
            </a:rPr>
            <a:t>415 Bn €</a:t>
          </a:r>
          <a:endParaRPr lang="en-SE" sz="1200" b="1" kern="1200" dirty="0">
            <a:latin typeface="Maison Neue" panose="02000000000000000000" charset="0"/>
          </a:endParaRPr>
        </a:p>
      </dsp:txBody>
      <dsp:txXfrm>
        <a:off x="2832810" y="232121"/>
        <a:ext cx="1298023" cy="696364"/>
      </dsp:txXfrm>
    </dsp:sp>
    <dsp:sp modelId="{A4BFCFF7-4EB9-4EF9-A3C1-F956F29C0A05}">
      <dsp:nvSpPr>
        <dsp:cNvPr id="0" name=""/>
        <dsp:cNvSpPr/>
      </dsp:nvSpPr>
      <dsp:spPr>
        <a:xfrm>
          <a:off x="1624850" y="928485"/>
          <a:ext cx="3713943" cy="3713943"/>
        </a:xfrm>
        <a:prstGeom prst="ellipse">
          <a:avLst/>
        </a:prstGeom>
        <a:solidFill>
          <a:schemeClr val="accent2">
            <a:shade val="50000"/>
            <a:hueOff val="297159"/>
            <a:satOff val="-33526"/>
            <a:lumOff val="325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Maison Neue" panose="02000000000000000000" charset="0"/>
            </a:rPr>
            <a:t>Serviceable Addressable Market</a:t>
          </a:r>
        </a:p>
        <a:p>
          <a:pPr marL="0" lvl="0" indent="0" algn="ctr" defTabSz="533400">
            <a:lnSpc>
              <a:spcPct val="90000"/>
            </a:lnSpc>
            <a:spcBef>
              <a:spcPct val="0"/>
            </a:spcBef>
            <a:spcAft>
              <a:spcPct val="35000"/>
            </a:spcAft>
            <a:buNone/>
          </a:pPr>
          <a:r>
            <a:rPr lang="en-GB" sz="1200" b="1" kern="1200" dirty="0">
              <a:latin typeface="Maison Neue" panose="02000000000000000000" charset="0"/>
            </a:rPr>
            <a:t>100 Bn €</a:t>
          </a:r>
          <a:endParaRPr lang="en-SE" sz="1200" b="1" kern="1200" dirty="0">
            <a:latin typeface="Maison Neue" panose="02000000000000000000" charset="0"/>
          </a:endParaRPr>
        </a:p>
      </dsp:txBody>
      <dsp:txXfrm>
        <a:off x="2832810" y="1151322"/>
        <a:ext cx="1298023" cy="668509"/>
      </dsp:txXfrm>
    </dsp:sp>
    <dsp:sp modelId="{A27F98DA-8D5A-4B97-9F1B-664CB9766818}">
      <dsp:nvSpPr>
        <dsp:cNvPr id="0" name=""/>
        <dsp:cNvSpPr/>
      </dsp:nvSpPr>
      <dsp:spPr>
        <a:xfrm>
          <a:off x="2089093" y="1856971"/>
          <a:ext cx="2785457" cy="2785457"/>
        </a:xfrm>
        <a:prstGeom prst="ellipse">
          <a:avLst/>
        </a:prstGeom>
        <a:solidFill>
          <a:schemeClr val="accent2">
            <a:shade val="50000"/>
            <a:hueOff val="594317"/>
            <a:satOff val="-67052"/>
            <a:lumOff val="651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latin typeface="Maison Neue" panose="02000000000000000000" charset="0"/>
            </a:rPr>
            <a:t>Serviceable Obtainable Market (Global)</a:t>
          </a:r>
        </a:p>
        <a:p>
          <a:pPr marL="0" lvl="0" indent="0" algn="ctr" defTabSz="533400">
            <a:lnSpc>
              <a:spcPct val="90000"/>
            </a:lnSpc>
            <a:spcBef>
              <a:spcPct val="0"/>
            </a:spcBef>
            <a:spcAft>
              <a:spcPct val="35000"/>
            </a:spcAft>
            <a:buNone/>
          </a:pPr>
          <a:r>
            <a:rPr lang="en-GB" sz="1200" b="1" kern="1200" dirty="0">
              <a:solidFill>
                <a:schemeClr val="tx1"/>
              </a:solidFill>
              <a:latin typeface="Maison Neue" panose="02000000000000000000" charset="0"/>
            </a:rPr>
            <a:t>60 Bn €</a:t>
          </a:r>
          <a:endParaRPr lang="en-SE" sz="1200" b="1" kern="1200" dirty="0">
            <a:solidFill>
              <a:schemeClr val="tx1"/>
            </a:solidFill>
            <a:latin typeface="Maison Neue" panose="02000000000000000000" charset="0"/>
          </a:endParaRPr>
        </a:p>
      </dsp:txBody>
      <dsp:txXfrm>
        <a:off x="2832810" y="2065880"/>
        <a:ext cx="1298023" cy="626727"/>
      </dsp:txXfrm>
    </dsp:sp>
    <dsp:sp modelId="{AEC7357D-006F-496F-A1AC-88A90C363AAC}">
      <dsp:nvSpPr>
        <dsp:cNvPr id="0" name=""/>
        <dsp:cNvSpPr/>
      </dsp:nvSpPr>
      <dsp:spPr>
        <a:xfrm>
          <a:off x="2553336" y="2785457"/>
          <a:ext cx="1856971" cy="1856971"/>
        </a:xfrm>
        <a:prstGeom prst="ellipse">
          <a:avLst/>
        </a:prstGeom>
        <a:solidFill>
          <a:schemeClr val="accent2">
            <a:shade val="50000"/>
            <a:hueOff val="297159"/>
            <a:satOff val="-33526"/>
            <a:lumOff val="325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Maison Neue" panose="02000000000000000000" charset="0"/>
            </a:rPr>
            <a:t>Serviceable Obtainable Market (EU)</a:t>
          </a:r>
        </a:p>
        <a:p>
          <a:pPr marL="0" lvl="0" indent="0" algn="ctr" defTabSz="533400">
            <a:lnSpc>
              <a:spcPct val="90000"/>
            </a:lnSpc>
            <a:spcBef>
              <a:spcPct val="0"/>
            </a:spcBef>
            <a:spcAft>
              <a:spcPct val="35000"/>
            </a:spcAft>
            <a:buNone/>
          </a:pPr>
          <a:r>
            <a:rPr lang="en-GB" sz="1200" b="1" kern="1200" dirty="0">
              <a:latin typeface="Maison Neue" panose="02000000000000000000" charset="0"/>
            </a:rPr>
            <a:t>12 Bn €</a:t>
          </a:r>
          <a:endParaRPr lang="en-SE" sz="1200" b="1" kern="1200" dirty="0">
            <a:latin typeface="Maison Neue" panose="02000000000000000000" charset="0"/>
          </a:endParaRPr>
        </a:p>
      </dsp:txBody>
      <dsp:txXfrm>
        <a:off x="2825283" y="3249700"/>
        <a:ext cx="1313077" cy="928485"/>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44" name="Google Shape;24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29" name="Google Shape;62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sv-SE"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8" name="Google Shape;36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00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41" name="Google Shape;3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03310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41" name="Google Shape;3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70544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E"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sv-SE"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a:t>
            </a:fld>
            <a:endParaRPr kumimoji="0" lang="sv-SE"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53948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62" name="Google Shape;76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98937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Cont">
  <p:cSld name="Title - Cont">
    <p:spTree>
      <p:nvGrpSpPr>
        <p:cNvPr id="1" name="Shape 19"/>
        <p:cNvGrpSpPr/>
        <p:nvPr/>
      </p:nvGrpSpPr>
      <p:grpSpPr>
        <a:xfrm>
          <a:off x="0" y="0"/>
          <a:ext cx="0" cy="0"/>
          <a:chOff x="0" y="0"/>
          <a:chExt cx="0" cy="0"/>
        </a:xfrm>
      </p:grpSpPr>
      <p:sp>
        <p:nvSpPr>
          <p:cNvPr id="20" name="Google Shape;20;p32"/>
          <p:cNvSpPr txBox="1">
            <a:spLocks noGrp="1"/>
          </p:cNvSpPr>
          <p:nvPr>
            <p:ph type="title"/>
          </p:nvPr>
        </p:nvSpPr>
        <p:spPr>
          <a:xfrm>
            <a:off x="155575" y="152400"/>
            <a:ext cx="11880850"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 name="Google Shape;21;p32"/>
          <p:cNvSpPr txBox="1">
            <a:spLocks noGrp="1"/>
          </p:cNvSpPr>
          <p:nvPr>
            <p:ph type="body" idx="1"/>
          </p:nvPr>
        </p:nvSpPr>
        <p:spPr>
          <a:xfrm>
            <a:off x="155575" y="873126"/>
            <a:ext cx="11880850"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 name="Google Shape;22;p32"/>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Cont (CONF)">
  <p:cSld name="Title - Cont (CONF)">
    <p:spTree>
      <p:nvGrpSpPr>
        <p:cNvPr id="1" name="Shape 62"/>
        <p:cNvGrpSpPr/>
        <p:nvPr/>
      </p:nvGrpSpPr>
      <p:grpSpPr>
        <a:xfrm>
          <a:off x="0" y="0"/>
          <a:ext cx="0" cy="0"/>
          <a:chOff x="0" y="0"/>
          <a:chExt cx="0" cy="0"/>
        </a:xfrm>
      </p:grpSpPr>
      <p:sp>
        <p:nvSpPr>
          <p:cNvPr id="63" name="Google Shape;63;p59"/>
          <p:cNvSpPr txBox="1">
            <a:spLocks noGrp="1"/>
          </p:cNvSpPr>
          <p:nvPr>
            <p:ph type="title"/>
          </p:nvPr>
        </p:nvSpPr>
        <p:spPr>
          <a:xfrm>
            <a:off x="155575" y="152400"/>
            <a:ext cx="11880850"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4" name="Google Shape;64;p59"/>
          <p:cNvSpPr txBox="1">
            <a:spLocks noGrp="1"/>
          </p:cNvSpPr>
          <p:nvPr>
            <p:ph type="body" idx="1"/>
          </p:nvPr>
        </p:nvSpPr>
        <p:spPr>
          <a:xfrm>
            <a:off x="155575" y="873126"/>
            <a:ext cx="11880850"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5" name="Google Shape;65;p59"/>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66" name="Google Shape;66;p59"/>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2 Cont (CONF)">
  <p:cSld name="Title - 2 Cont (CONF)">
    <p:spTree>
      <p:nvGrpSpPr>
        <p:cNvPr id="1" name="Shape 67"/>
        <p:cNvGrpSpPr/>
        <p:nvPr/>
      </p:nvGrpSpPr>
      <p:grpSpPr>
        <a:xfrm>
          <a:off x="0" y="0"/>
          <a:ext cx="0" cy="0"/>
          <a:chOff x="0" y="0"/>
          <a:chExt cx="0" cy="0"/>
        </a:xfrm>
      </p:grpSpPr>
      <p:sp>
        <p:nvSpPr>
          <p:cNvPr id="68" name="Google Shape;68;p60"/>
          <p:cNvSpPr txBox="1">
            <a:spLocks noGrp="1"/>
          </p:cNvSpPr>
          <p:nvPr>
            <p:ph type="title"/>
          </p:nvPr>
        </p:nvSpPr>
        <p:spPr>
          <a:xfrm>
            <a:off x="155575" y="152400"/>
            <a:ext cx="11880850"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9" name="Google Shape;69;p60"/>
          <p:cNvSpPr txBox="1">
            <a:spLocks noGrp="1"/>
          </p:cNvSpPr>
          <p:nvPr>
            <p:ph type="body" idx="1"/>
          </p:nvPr>
        </p:nvSpPr>
        <p:spPr>
          <a:xfrm>
            <a:off x="155575" y="873126"/>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0" name="Google Shape;70;p60"/>
          <p:cNvSpPr txBox="1">
            <a:spLocks noGrp="1"/>
          </p:cNvSpPr>
          <p:nvPr>
            <p:ph type="body" idx="2"/>
          </p:nvPr>
        </p:nvSpPr>
        <p:spPr>
          <a:xfrm>
            <a:off x="6167438" y="873125"/>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1" name="Google Shape;71;p60"/>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72" name="Google Shape;72;p60"/>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 Cont (CONF)">
  <p:cSld name="2 Cont (CONF)">
    <p:spTree>
      <p:nvGrpSpPr>
        <p:cNvPr id="1" name="Shape 73"/>
        <p:cNvGrpSpPr/>
        <p:nvPr/>
      </p:nvGrpSpPr>
      <p:grpSpPr>
        <a:xfrm>
          <a:off x="0" y="0"/>
          <a:ext cx="0" cy="0"/>
          <a:chOff x="0" y="0"/>
          <a:chExt cx="0" cy="0"/>
        </a:xfrm>
      </p:grpSpPr>
      <p:sp>
        <p:nvSpPr>
          <p:cNvPr id="74" name="Google Shape;74;p61"/>
          <p:cNvSpPr txBox="1">
            <a:spLocks noGrp="1"/>
          </p:cNvSpPr>
          <p:nvPr>
            <p:ph type="body" idx="1"/>
          </p:nvPr>
        </p:nvSpPr>
        <p:spPr>
          <a:xfrm>
            <a:off x="155575" y="152399"/>
            <a:ext cx="5868987" cy="58324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5" name="Google Shape;75;p61"/>
          <p:cNvSpPr txBox="1">
            <a:spLocks noGrp="1"/>
          </p:cNvSpPr>
          <p:nvPr>
            <p:ph type="body" idx="2"/>
          </p:nvPr>
        </p:nvSpPr>
        <p:spPr>
          <a:xfrm>
            <a:off x="6167440" y="152400"/>
            <a:ext cx="5868987" cy="58324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6" name="Google Shape;76;p61"/>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77" name="Google Shape;77;p61"/>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 Title - 2 Cont (CONF)">
  <p:cSld name="2 Title - 2 Cont (CONF)">
    <p:spTree>
      <p:nvGrpSpPr>
        <p:cNvPr id="1" name="Shape 78"/>
        <p:cNvGrpSpPr/>
        <p:nvPr/>
      </p:nvGrpSpPr>
      <p:grpSpPr>
        <a:xfrm>
          <a:off x="0" y="0"/>
          <a:ext cx="0" cy="0"/>
          <a:chOff x="0" y="0"/>
          <a:chExt cx="0" cy="0"/>
        </a:xfrm>
      </p:grpSpPr>
      <p:sp>
        <p:nvSpPr>
          <p:cNvPr id="79" name="Google Shape;79;p62"/>
          <p:cNvSpPr txBox="1">
            <a:spLocks noGrp="1"/>
          </p:cNvSpPr>
          <p:nvPr>
            <p:ph type="title"/>
          </p:nvPr>
        </p:nvSpPr>
        <p:spPr>
          <a:xfrm>
            <a:off x="155575" y="152400"/>
            <a:ext cx="5868987"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0" name="Google Shape;80;p62"/>
          <p:cNvSpPr txBox="1">
            <a:spLocks noGrp="1"/>
          </p:cNvSpPr>
          <p:nvPr>
            <p:ph type="body" idx="1"/>
          </p:nvPr>
        </p:nvSpPr>
        <p:spPr>
          <a:xfrm>
            <a:off x="6167438" y="152400"/>
            <a:ext cx="5868987" cy="72072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1" name="Google Shape;81;p62"/>
          <p:cNvSpPr txBox="1">
            <a:spLocks noGrp="1"/>
          </p:cNvSpPr>
          <p:nvPr>
            <p:ph type="body" idx="2"/>
          </p:nvPr>
        </p:nvSpPr>
        <p:spPr>
          <a:xfrm>
            <a:off x="155574" y="873126"/>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2" name="Google Shape;82;p62"/>
          <p:cNvSpPr txBox="1">
            <a:spLocks noGrp="1"/>
          </p:cNvSpPr>
          <p:nvPr>
            <p:ph type="body" idx="3"/>
          </p:nvPr>
        </p:nvSpPr>
        <p:spPr>
          <a:xfrm>
            <a:off x="6167438" y="873125"/>
            <a:ext cx="5868987" cy="5111751"/>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3" name="Google Shape;83;p62"/>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84" name="Google Shape;84;p62"/>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 Cont (CONF)">
  <p:cSld name="1 Cont (CONF)">
    <p:spTree>
      <p:nvGrpSpPr>
        <p:cNvPr id="1" name="Shape 85"/>
        <p:cNvGrpSpPr/>
        <p:nvPr/>
      </p:nvGrpSpPr>
      <p:grpSpPr>
        <a:xfrm>
          <a:off x="0" y="0"/>
          <a:ext cx="0" cy="0"/>
          <a:chOff x="0" y="0"/>
          <a:chExt cx="0" cy="0"/>
        </a:xfrm>
      </p:grpSpPr>
      <p:sp>
        <p:nvSpPr>
          <p:cNvPr id="86" name="Google Shape;86;p63"/>
          <p:cNvSpPr txBox="1">
            <a:spLocks noGrp="1"/>
          </p:cNvSpPr>
          <p:nvPr>
            <p:ph type="body" idx="1"/>
          </p:nvPr>
        </p:nvSpPr>
        <p:spPr>
          <a:xfrm>
            <a:off x="155575" y="152399"/>
            <a:ext cx="11880850" cy="583247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 name="Google Shape;87;p63"/>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88" name="Google Shape;88;p63"/>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Cont (CONF)">
  <p:cSld name="3 Cont (CONF)">
    <p:spTree>
      <p:nvGrpSpPr>
        <p:cNvPr id="1" name="Shape 89"/>
        <p:cNvGrpSpPr/>
        <p:nvPr/>
      </p:nvGrpSpPr>
      <p:grpSpPr>
        <a:xfrm>
          <a:off x="0" y="0"/>
          <a:ext cx="0" cy="0"/>
          <a:chOff x="0" y="0"/>
          <a:chExt cx="0" cy="0"/>
        </a:xfrm>
      </p:grpSpPr>
      <p:sp>
        <p:nvSpPr>
          <p:cNvPr id="90" name="Google Shape;90;p64"/>
          <p:cNvSpPr txBox="1">
            <a:spLocks noGrp="1"/>
          </p:cNvSpPr>
          <p:nvPr>
            <p:ph type="body" idx="1"/>
          </p:nvPr>
        </p:nvSpPr>
        <p:spPr>
          <a:xfrm>
            <a:off x="6167438" y="3140077"/>
            <a:ext cx="5868987" cy="284479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1" name="Google Shape;91;p64"/>
          <p:cNvSpPr txBox="1">
            <a:spLocks noGrp="1"/>
          </p:cNvSpPr>
          <p:nvPr>
            <p:ph type="body" idx="2"/>
          </p:nvPr>
        </p:nvSpPr>
        <p:spPr>
          <a:xfrm>
            <a:off x="155575" y="152399"/>
            <a:ext cx="5868987" cy="58324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2" name="Google Shape;92;p64"/>
          <p:cNvSpPr txBox="1">
            <a:spLocks noGrp="1"/>
          </p:cNvSpPr>
          <p:nvPr>
            <p:ph type="body" idx="3"/>
          </p:nvPr>
        </p:nvSpPr>
        <p:spPr>
          <a:xfrm>
            <a:off x="6167438" y="152399"/>
            <a:ext cx="5868987" cy="284479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3" name="Google Shape;93;p64"/>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94" name="Google Shape;94;p64"/>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CONF)">
  <p:cSld name="Quote (CONF)">
    <p:spTree>
      <p:nvGrpSpPr>
        <p:cNvPr id="1" name="Shape 95"/>
        <p:cNvGrpSpPr/>
        <p:nvPr/>
      </p:nvGrpSpPr>
      <p:grpSpPr>
        <a:xfrm>
          <a:off x="0" y="0"/>
          <a:ext cx="0" cy="0"/>
          <a:chOff x="0" y="0"/>
          <a:chExt cx="0" cy="0"/>
        </a:xfrm>
      </p:grpSpPr>
      <p:sp>
        <p:nvSpPr>
          <p:cNvPr id="96" name="Google Shape;96;p65"/>
          <p:cNvSpPr txBox="1">
            <a:spLocks noGrp="1"/>
          </p:cNvSpPr>
          <p:nvPr>
            <p:ph type="title"/>
          </p:nvPr>
        </p:nvSpPr>
        <p:spPr>
          <a:xfrm>
            <a:off x="155575" y="2958059"/>
            <a:ext cx="11880850" cy="941882"/>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2"/>
              </a:buClr>
              <a:buSzPts val="3200"/>
              <a:buFont typeface="Arial"/>
              <a:buNone/>
              <a:defRPr sz="3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7" name="Google Shape;97;p65"/>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98" name="Google Shape;98;p65"/>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Cont">
  <p:cSld name="Title - Cont">
    <p:spTree>
      <p:nvGrpSpPr>
        <p:cNvPr id="1" name="Shape 118"/>
        <p:cNvGrpSpPr/>
        <p:nvPr/>
      </p:nvGrpSpPr>
      <p:grpSpPr>
        <a:xfrm>
          <a:off x="0" y="0"/>
          <a:ext cx="0" cy="0"/>
          <a:chOff x="0" y="0"/>
          <a:chExt cx="0" cy="0"/>
        </a:xfrm>
      </p:grpSpPr>
      <p:sp>
        <p:nvSpPr>
          <p:cNvPr id="119" name="Google Shape;119;p37"/>
          <p:cNvSpPr txBox="1">
            <a:spLocks noGrp="1"/>
          </p:cNvSpPr>
          <p:nvPr>
            <p:ph type="title"/>
          </p:nvPr>
        </p:nvSpPr>
        <p:spPr>
          <a:xfrm>
            <a:off x="155575" y="152400"/>
            <a:ext cx="11880850"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0" name="Google Shape;120;p37"/>
          <p:cNvSpPr txBox="1">
            <a:spLocks noGrp="1"/>
          </p:cNvSpPr>
          <p:nvPr>
            <p:ph type="body" idx="1"/>
          </p:nvPr>
        </p:nvSpPr>
        <p:spPr>
          <a:xfrm>
            <a:off x="155575" y="873126"/>
            <a:ext cx="11880850"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1" name="Google Shape;121;p37"/>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Title">
  <p:cSld name="Main Title">
    <p:spTree>
      <p:nvGrpSpPr>
        <p:cNvPr id="1" name="Shape 122"/>
        <p:cNvGrpSpPr/>
        <p:nvPr/>
      </p:nvGrpSpPr>
      <p:grpSpPr>
        <a:xfrm>
          <a:off x="0" y="0"/>
          <a:ext cx="0" cy="0"/>
          <a:chOff x="0" y="0"/>
          <a:chExt cx="0" cy="0"/>
        </a:xfrm>
      </p:grpSpPr>
      <p:pic>
        <p:nvPicPr>
          <p:cNvPr id="123" name="Google Shape;123;p38"/>
          <p:cNvPicPr preferRelativeResize="0"/>
          <p:nvPr/>
        </p:nvPicPr>
        <p:blipFill rotWithShape="1">
          <a:blip r:embed="rId2">
            <a:alphaModFix/>
          </a:blip>
          <a:srcRect/>
          <a:stretch/>
        </p:blipFill>
        <p:spPr>
          <a:xfrm>
            <a:off x="155574" y="152400"/>
            <a:ext cx="11880851" cy="5835444"/>
          </a:xfrm>
          <a:prstGeom prst="rect">
            <a:avLst/>
          </a:prstGeom>
          <a:noFill/>
          <a:ln>
            <a:noFill/>
          </a:ln>
        </p:spPr>
      </p:pic>
      <p:sp>
        <p:nvSpPr>
          <p:cNvPr id="124" name="Google Shape;124;p38"/>
          <p:cNvSpPr txBox="1">
            <a:spLocks noGrp="1"/>
          </p:cNvSpPr>
          <p:nvPr>
            <p:ph type="ctrTitle"/>
          </p:nvPr>
        </p:nvSpPr>
        <p:spPr>
          <a:xfrm>
            <a:off x="918843" y="3760470"/>
            <a:ext cx="9554213" cy="1099930"/>
          </a:xfrm>
          <a:prstGeom prst="rect">
            <a:avLst/>
          </a:prstGeom>
          <a:noFill/>
          <a:ln>
            <a:noFill/>
          </a:ln>
        </p:spPr>
        <p:txBody>
          <a:bodyPr spcFirstLastPara="1" wrap="square" lIns="91425" tIns="45700" rIns="91425" bIns="0" anchor="b" anchorCtr="0">
            <a:normAutofit/>
          </a:bodyPr>
          <a:lstStyle>
            <a:lvl1pPr marR="0" lvl="0" algn="l" rtl="0">
              <a:lnSpc>
                <a:spcPct val="90000"/>
              </a:lnSpc>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5" name="Google Shape;125;p38"/>
          <p:cNvSpPr txBox="1">
            <a:spLocks noGrp="1"/>
          </p:cNvSpPr>
          <p:nvPr>
            <p:ph type="subTitle" idx="1"/>
          </p:nvPr>
        </p:nvSpPr>
        <p:spPr>
          <a:xfrm>
            <a:off x="938983" y="4779769"/>
            <a:ext cx="9534073" cy="560466"/>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26" name="Google Shape;126;p38"/>
          <p:cNvSpPr txBox="1">
            <a:spLocks noGrp="1"/>
          </p:cNvSpPr>
          <p:nvPr>
            <p:ph type="dt" idx="10"/>
          </p:nvPr>
        </p:nvSpPr>
        <p:spPr>
          <a:xfrm>
            <a:off x="10558605" y="6155182"/>
            <a:ext cx="1540460" cy="456466"/>
          </a:xfrm>
          <a:prstGeom prst="rect">
            <a:avLst/>
          </a:prstGeom>
          <a:noFill/>
          <a:ln>
            <a:noFill/>
          </a:ln>
        </p:spPr>
        <p:txBody>
          <a:bodyPr spcFirstLastPara="1" wrap="square" lIns="91425" tIns="45700" rIns="91425" bIns="45700" anchor="b" anchorCtr="0">
            <a:noAutofit/>
          </a:bodyPr>
          <a:lstStyle>
            <a:lvl1pPr marR="0" lvl="0" algn="r" rtl="0">
              <a:lnSpc>
                <a:spcPct val="100000"/>
              </a:lnSpc>
              <a:spcBef>
                <a:spcPts val="0"/>
              </a:spcBef>
              <a:spcAft>
                <a:spcPts val="0"/>
              </a:spcAft>
              <a:buClr>
                <a:srgbClr val="000000"/>
              </a:buClr>
              <a:buSzPts val="1400"/>
              <a:buFont typeface="Arial"/>
              <a:buNone/>
              <a:defRPr sz="18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27" name="Google Shape;127;p38"/>
          <p:cNvSpPr txBox="1">
            <a:spLocks noGrp="1"/>
          </p:cNvSpPr>
          <p:nvPr>
            <p:ph type="body" idx="2"/>
          </p:nvPr>
        </p:nvSpPr>
        <p:spPr>
          <a:xfrm>
            <a:off x="4807004" y="6155182"/>
            <a:ext cx="2577993" cy="456466"/>
          </a:xfrm>
          <a:prstGeom prst="rect">
            <a:avLst/>
          </a:prstGeom>
          <a:noFill/>
          <a:ln>
            <a:noFill/>
          </a:ln>
        </p:spPr>
        <p:txBody>
          <a:bodyPr spcFirstLastPara="1" wrap="square" lIns="91425" tIns="45700" rIns="91425" bIns="45700" anchor="b" anchorCtr="0">
            <a:normAutofit/>
          </a:bodyPr>
          <a:lstStyle>
            <a:lvl1pPr marL="457200" marR="0" lvl="0" indent="-228600" algn="ctr" rtl="0">
              <a:lnSpc>
                <a:spcPct val="90000"/>
              </a:lnSpc>
              <a:spcBef>
                <a:spcPts val="1000"/>
              </a:spcBef>
              <a:spcAft>
                <a:spcPts val="0"/>
              </a:spcAft>
              <a:buClr>
                <a:schemeClr val="dk2"/>
              </a:buClr>
              <a:buSzPts val="1800"/>
              <a:buFont typeface="Arial"/>
              <a:buNone/>
              <a:defRPr sz="1800" b="1"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2 Cont">
  <p:cSld name="Title - 2 Cont">
    <p:spTree>
      <p:nvGrpSpPr>
        <p:cNvPr id="1" name="Shape 128"/>
        <p:cNvGrpSpPr/>
        <p:nvPr/>
      </p:nvGrpSpPr>
      <p:grpSpPr>
        <a:xfrm>
          <a:off x="0" y="0"/>
          <a:ext cx="0" cy="0"/>
          <a:chOff x="0" y="0"/>
          <a:chExt cx="0" cy="0"/>
        </a:xfrm>
      </p:grpSpPr>
      <p:sp>
        <p:nvSpPr>
          <p:cNvPr id="129" name="Google Shape;129;p39"/>
          <p:cNvSpPr txBox="1">
            <a:spLocks noGrp="1"/>
          </p:cNvSpPr>
          <p:nvPr>
            <p:ph type="title"/>
          </p:nvPr>
        </p:nvSpPr>
        <p:spPr>
          <a:xfrm>
            <a:off x="155575" y="152400"/>
            <a:ext cx="11880850"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0" name="Google Shape;130;p39"/>
          <p:cNvSpPr txBox="1">
            <a:spLocks noGrp="1"/>
          </p:cNvSpPr>
          <p:nvPr>
            <p:ph type="body" idx="1"/>
          </p:nvPr>
        </p:nvSpPr>
        <p:spPr>
          <a:xfrm>
            <a:off x="155575" y="873126"/>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1" name="Google Shape;131;p39"/>
          <p:cNvSpPr txBox="1">
            <a:spLocks noGrp="1"/>
          </p:cNvSpPr>
          <p:nvPr>
            <p:ph type="body" idx="2"/>
          </p:nvPr>
        </p:nvSpPr>
        <p:spPr>
          <a:xfrm>
            <a:off x="6167438" y="873125"/>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2" name="Google Shape;132;p39"/>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Title">
  <p:cSld name="Main Title">
    <p:spTree>
      <p:nvGrpSpPr>
        <p:cNvPr id="1" name="Shape 13"/>
        <p:cNvGrpSpPr/>
        <p:nvPr/>
      </p:nvGrpSpPr>
      <p:grpSpPr>
        <a:xfrm>
          <a:off x="0" y="0"/>
          <a:ext cx="0" cy="0"/>
          <a:chOff x="0" y="0"/>
          <a:chExt cx="0" cy="0"/>
        </a:xfrm>
      </p:grpSpPr>
      <p:pic>
        <p:nvPicPr>
          <p:cNvPr id="14" name="Google Shape;14;p29"/>
          <p:cNvPicPr preferRelativeResize="0"/>
          <p:nvPr/>
        </p:nvPicPr>
        <p:blipFill rotWithShape="1">
          <a:blip r:embed="rId2">
            <a:alphaModFix/>
          </a:blip>
          <a:srcRect/>
          <a:stretch/>
        </p:blipFill>
        <p:spPr>
          <a:xfrm>
            <a:off x="155575" y="152400"/>
            <a:ext cx="11880850" cy="5832475"/>
          </a:xfrm>
          <a:prstGeom prst="rect">
            <a:avLst/>
          </a:prstGeom>
          <a:noFill/>
          <a:ln>
            <a:noFill/>
          </a:ln>
        </p:spPr>
      </p:pic>
      <p:sp>
        <p:nvSpPr>
          <p:cNvPr id="15" name="Google Shape;15;p29"/>
          <p:cNvSpPr txBox="1">
            <a:spLocks noGrp="1"/>
          </p:cNvSpPr>
          <p:nvPr>
            <p:ph type="ctrTitle"/>
          </p:nvPr>
        </p:nvSpPr>
        <p:spPr>
          <a:xfrm>
            <a:off x="918843" y="3760470"/>
            <a:ext cx="9554213" cy="1099930"/>
          </a:xfrm>
          <a:prstGeom prst="rect">
            <a:avLst/>
          </a:prstGeom>
          <a:noFill/>
          <a:ln>
            <a:noFill/>
          </a:ln>
        </p:spPr>
        <p:txBody>
          <a:bodyPr spcFirstLastPara="1" wrap="square" lIns="91425" tIns="45700" rIns="91425" bIns="0" anchor="b" anchorCtr="0">
            <a:normAutofit/>
          </a:bodyPr>
          <a:lstStyle>
            <a:lvl1pPr marR="0" lvl="0" algn="l" rtl="0">
              <a:lnSpc>
                <a:spcPct val="90000"/>
              </a:lnSpc>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 name="Google Shape;16;p29"/>
          <p:cNvSpPr txBox="1">
            <a:spLocks noGrp="1"/>
          </p:cNvSpPr>
          <p:nvPr>
            <p:ph type="subTitle" idx="1"/>
          </p:nvPr>
        </p:nvSpPr>
        <p:spPr>
          <a:xfrm>
            <a:off x="938983" y="4779769"/>
            <a:ext cx="9534073" cy="560466"/>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7" name="Google Shape;17;p29"/>
          <p:cNvSpPr txBox="1">
            <a:spLocks noGrp="1"/>
          </p:cNvSpPr>
          <p:nvPr>
            <p:ph type="dt" idx="10"/>
          </p:nvPr>
        </p:nvSpPr>
        <p:spPr>
          <a:xfrm>
            <a:off x="10558605" y="6155182"/>
            <a:ext cx="1540460" cy="456466"/>
          </a:xfrm>
          <a:prstGeom prst="rect">
            <a:avLst/>
          </a:prstGeom>
          <a:noFill/>
          <a:ln>
            <a:noFill/>
          </a:ln>
        </p:spPr>
        <p:txBody>
          <a:bodyPr spcFirstLastPara="1" wrap="square" lIns="91425" tIns="45700" rIns="91425" bIns="45700" anchor="b" anchorCtr="0">
            <a:noAutofit/>
          </a:bodyPr>
          <a:lstStyle>
            <a:lvl1pPr marR="0" lvl="0" algn="r" rtl="0">
              <a:lnSpc>
                <a:spcPct val="100000"/>
              </a:lnSpc>
              <a:spcBef>
                <a:spcPts val="0"/>
              </a:spcBef>
              <a:spcAft>
                <a:spcPts val="0"/>
              </a:spcAft>
              <a:buClr>
                <a:srgbClr val="000000"/>
              </a:buClr>
              <a:buSzPts val="1400"/>
              <a:buFont typeface="Arial"/>
              <a:buNone/>
              <a:defRPr sz="18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8" name="Google Shape;18;p29"/>
          <p:cNvSpPr txBox="1">
            <a:spLocks noGrp="1"/>
          </p:cNvSpPr>
          <p:nvPr>
            <p:ph type="body" idx="2"/>
          </p:nvPr>
        </p:nvSpPr>
        <p:spPr>
          <a:xfrm>
            <a:off x="4807004" y="6155182"/>
            <a:ext cx="2577993" cy="456466"/>
          </a:xfrm>
          <a:prstGeom prst="rect">
            <a:avLst/>
          </a:prstGeom>
          <a:noFill/>
          <a:ln>
            <a:noFill/>
          </a:ln>
        </p:spPr>
        <p:txBody>
          <a:bodyPr spcFirstLastPara="1" wrap="square" lIns="91425" tIns="45700" rIns="91425" bIns="45700" anchor="b" anchorCtr="0">
            <a:normAutofit/>
          </a:bodyPr>
          <a:lstStyle>
            <a:lvl1pPr marL="457200" marR="0" lvl="0" indent="-228600" algn="ctr" rtl="0">
              <a:lnSpc>
                <a:spcPct val="90000"/>
              </a:lnSpc>
              <a:spcBef>
                <a:spcPts val="1000"/>
              </a:spcBef>
              <a:spcAft>
                <a:spcPts val="0"/>
              </a:spcAft>
              <a:buClr>
                <a:schemeClr val="dk2"/>
              </a:buClr>
              <a:buSzPts val="1800"/>
              <a:buFont typeface="Arial"/>
              <a:buNone/>
              <a:defRPr sz="1800" b="1"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 name="Rectangle 1">
            <a:extLst>
              <a:ext uri="{FF2B5EF4-FFF2-40B4-BE49-F238E27FC236}">
                <a16:creationId xmlns:a16="http://schemas.microsoft.com/office/drawing/2014/main" id="{26565500-F32A-48AA-8149-0C63299C6E4A}"/>
              </a:ext>
            </a:extLst>
          </p:cNvPr>
          <p:cNvSpPr/>
          <p:nvPr userDrawn="1"/>
        </p:nvSpPr>
        <p:spPr>
          <a:xfrm>
            <a:off x="155575" y="152400"/>
            <a:ext cx="11880850" cy="5832475"/>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3 Cont">
  <p:cSld name="Title - 3 Cont">
    <p:spTree>
      <p:nvGrpSpPr>
        <p:cNvPr id="1" name="Shape 133"/>
        <p:cNvGrpSpPr/>
        <p:nvPr/>
      </p:nvGrpSpPr>
      <p:grpSpPr>
        <a:xfrm>
          <a:off x="0" y="0"/>
          <a:ext cx="0" cy="0"/>
          <a:chOff x="0" y="0"/>
          <a:chExt cx="0" cy="0"/>
        </a:xfrm>
      </p:grpSpPr>
      <p:sp>
        <p:nvSpPr>
          <p:cNvPr id="134" name="Google Shape;134;p40"/>
          <p:cNvSpPr txBox="1">
            <a:spLocks noGrp="1"/>
          </p:cNvSpPr>
          <p:nvPr>
            <p:ph type="body" idx="1"/>
          </p:nvPr>
        </p:nvSpPr>
        <p:spPr>
          <a:xfrm>
            <a:off x="6167438" y="3140075"/>
            <a:ext cx="5868987" cy="28448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5" name="Google Shape;135;p40"/>
          <p:cNvSpPr txBox="1">
            <a:spLocks noGrp="1"/>
          </p:cNvSpPr>
          <p:nvPr>
            <p:ph type="title"/>
          </p:nvPr>
        </p:nvSpPr>
        <p:spPr>
          <a:xfrm>
            <a:off x="155575" y="152400"/>
            <a:ext cx="5868987"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6" name="Google Shape;136;p40"/>
          <p:cNvSpPr txBox="1">
            <a:spLocks noGrp="1"/>
          </p:cNvSpPr>
          <p:nvPr>
            <p:ph type="body" idx="2"/>
          </p:nvPr>
        </p:nvSpPr>
        <p:spPr>
          <a:xfrm>
            <a:off x="155575" y="873126"/>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7" name="Google Shape;137;p40"/>
          <p:cNvSpPr txBox="1">
            <a:spLocks noGrp="1"/>
          </p:cNvSpPr>
          <p:nvPr>
            <p:ph type="body" idx="3"/>
          </p:nvPr>
        </p:nvSpPr>
        <p:spPr>
          <a:xfrm>
            <a:off x="6167437" y="152400"/>
            <a:ext cx="5868987" cy="28448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8" name="Google Shape;138;p40"/>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 Cont">
  <p:cSld name="2 Cont">
    <p:spTree>
      <p:nvGrpSpPr>
        <p:cNvPr id="1" name="Shape 139"/>
        <p:cNvGrpSpPr/>
        <p:nvPr/>
      </p:nvGrpSpPr>
      <p:grpSpPr>
        <a:xfrm>
          <a:off x="0" y="0"/>
          <a:ext cx="0" cy="0"/>
          <a:chOff x="0" y="0"/>
          <a:chExt cx="0" cy="0"/>
        </a:xfrm>
      </p:grpSpPr>
      <p:sp>
        <p:nvSpPr>
          <p:cNvPr id="140" name="Google Shape;140;p41"/>
          <p:cNvSpPr txBox="1">
            <a:spLocks noGrp="1"/>
          </p:cNvSpPr>
          <p:nvPr>
            <p:ph type="body" idx="1"/>
          </p:nvPr>
        </p:nvSpPr>
        <p:spPr>
          <a:xfrm>
            <a:off x="155575" y="152399"/>
            <a:ext cx="5868987" cy="58324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1" name="Google Shape;141;p41"/>
          <p:cNvSpPr txBox="1">
            <a:spLocks noGrp="1"/>
          </p:cNvSpPr>
          <p:nvPr>
            <p:ph type="body" idx="2"/>
          </p:nvPr>
        </p:nvSpPr>
        <p:spPr>
          <a:xfrm>
            <a:off x="6167440" y="152400"/>
            <a:ext cx="5868987" cy="58324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2" name="Google Shape;142;p41"/>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 Title - 2 Cont">
  <p:cSld name="2 Title - 2 Cont">
    <p:spTree>
      <p:nvGrpSpPr>
        <p:cNvPr id="1" name="Shape 143"/>
        <p:cNvGrpSpPr/>
        <p:nvPr/>
      </p:nvGrpSpPr>
      <p:grpSpPr>
        <a:xfrm>
          <a:off x="0" y="0"/>
          <a:ext cx="0" cy="0"/>
          <a:chOff x="0" y="0"/>
          <a:chExt cx="0" cy="0"/>
        </a:xfrm>
      </p:grpSpPr>
      <p:sp>
        <p:nvSpPr>
          <p:cNvPr id="144" name="Google Shape;144;p42"/>
          <p:cNvSpPr txBox="1">
            <a:spLocks noGrp="1"/>
          </p:cNvSpPr>
          <p:nvPr>
            <p:ph type="title"/>
          </p:nvPr>
        </p:nvSpPr>
        <p:spPr>
          <a:xfrm>
            <a:off x="155575" y="152400"/>
            <a:ext cx="5868987"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5" name="Google Shape;145;p42"/>
          <p:cNvSpPr txBox="1">
            <a:spLocks noGrp="1"/>
          </p:cNvSpPr>
          <p:nvPr>
            <p:ph type="body" idx="1"/>
          </p:nvPr>
        </p:nvSpPr>
        <p:spPr>
          <a:xfrm>
            <a:off x="6167438" y="152400"/>
            <a:ext cx="5868987" cy="72072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6" name="Google Shape;146;p42"/>
          <p:cNvSpPr txBox="1">
            <a:spLocks noGrp="1"/>
          </p:cNvSpPr>
          <p:nvPr>
            <p:ph type="body" idx="2"/>
          </p:nvPr>
        </p:nvSpPr>
        <p:spPr>
          <a:xfrm>
            <a:off x="155574" y="873126"/>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7" name="Google Shape;147;p42"/>
          <p:cNvSpPr txBox="1">
            <a:spLocks noGrp="1"/>
          </p:cNvSpPr>
          <p:nvPr>
            <p:ph type="body" idx="3"/>
          </p:nvPr>
        </p:nvSpPr>
        <p:spPr>
          <a:xfrm>
            <a:off x="6167438" y="873125"/>
            <a:ext cx="5868987" cy="5111751"/>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8" name="Google Shape;148;p42"/>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 Cont">
  <p:cSld name="1 Cont">
    <p:spTree>
      <p:nvGrpSpPr>
        <p:cNvPr id="1" name="Shape 149"/>
        <p:cNvGrpSpPr/>
        <p:nvPr/>
      </p:nvGrpSpPr>
      <p:grpSpPr>
        <a:xfrm>
          <a:off x="0" y="0"/>
          <a:ext cx="0" cy="0"/>
          <a:chOff x="0" y="0"/>
          <a:chExt cx="0" cy="0"/>
        </a:xfrm>
      </p:grpSpPr>
      <p:sp>
        <p:nvSpPr>
          <p:cNvPr id="150" name="Google Shape;150;p43"/>
          <p:cNvSpPr txBox="1">
            <a:spLocks noGrp="1"/>
          </p:cNvSpPr>
          <p:nvPr>
            <p:ph type="body" idx="1"/>
          </p:nvPr>
        </p:nvSpPr>
        <p:spPr>
          <a:xfrm>
            <a:off x="155575" y="152399"/>
            <a:ext cx="11880850" cy="583247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1" name="Google Shape;151;p43"/>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 Cont">
  <p:cSld name="3 Cont">
    <p:spTree>
      <p:nvGrpSpPr>
        <p:cNvPr id="1" name="Shape 152"/>
        <p:cNvGrpSpPr/>
        <p:nvPr/>
      </p:nvGrpSpPr>
      <p:grpSpPr>
        <a:xfrm>
          <a:off x="0" y="0"/>
          <a:ext cx="0" cy="0"/>
          <a:chOff x="0" y="0"/>
          <a:chExt cx="0" cy="0"/>
        </a:xfrm>
      </p:grpSpPr>
      <p:sp>
        <p:nvSpPr>
          <p:cNvPr id="153" name="Google Shape;153;p44"/>
          <p:cNvSpPr txBox="1">
            <a:spLocks noGrp="1"/>
          </p:cNvSpPr>
          <p:nvPr>
            <p:ph type="body" idx="1"/>
          </p:nvPr>
        </p:nvSpPr>
        <p:spPr>
          <a:xfrm>
            <a:off x="6167438" y="3140077"/>
            <a:ext cx="5868987" cy="284479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4" name="Google Shape;154;p44"/>
          <p:cNvSpPr txBox="1">
            <a:spLocks noGrp="1"/>
          </p:cNvSpPr>
          <p:nvPr>
            <p:ph type="body" idx="2"/>
          </p:nvPr>
        </p:nvSpPr>
        <p:spPr>
          <a:xfrm>
            <a:off x="155575" y="152399"/>
            <a:ext cx="5868987" cy="58324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5" name="Google Shape;155;p44"/>
          <p:cNvSpPr txBox="1">
            <a:spLocks noGrp="1"/>
          </p:cNvSpPr>
          <p:nvPr>
            <p:ph type="body" idx="3"/>
          </p:nvPr>
        </p:nvSpPr>
        <p:spPr>
          <a:xfrm>
            <a:off x="6167438" y="152399"/>
            <a:ext cx="5868987" cy="284479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6" name="Google Shape;156;p44"/>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57"/>
        <p:cNvGrpSpPr/>
        <p:nvPr/>
      </p:nvGrpSpPr>
      <p:grpSpPr>
        <a:xfrm>
          <a:off x="0" y="0"/>
          <a:ext cx="0" cy="0"/>
          <a:chOff x="0" y="0"/>
          <a:chExt cx="0" cy="0"/>
        </a:xfrm>
      </p:grpSpPr>
      <p:sp>
        <p:nvSpPr>
          <p:cNvPr id="158" name="Google Shape;158;p45"/>
          <p:cNvSpPr txBox="1">
            <a:spLocks noGrp="1"/>
          </p:cNvSpPr>
          <p:nvPr>
            <p:ph type="title"/>
          </p:nvPr>
        </p:nvSpPr>
        <p:spPr>
          <a:xfrm>
            <a:off x="155575" y="2958059"/>
            <a:ext cx="11880850" cy="941882"/>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2"/>
              </a:buClr>
              <a:buSzPts val="3200"/>
              <a:buFont typeface="Arial"/>
              <a:buNone/>
              <a:defRPr sz="3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9" name="Google Shape;159;p45"/>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 Cont (CONF)">
  <p:cSld name="2 Cont (CONF)">
    <p:spTree>
      <p:nvGrpSpPr>
        <p:cNvPr id="1" name="Shape 167"/>
        <p:cNvGrpSpPr/>
        <p:nvPr/>
      </p:nvGrpSpPr>
      <p:grpSpPr>
        <a:xfrm>
          <a:off x="0" y="0"/>
          <a:ext cx="0" cy="0"/>
          <a:chOff x="0" y="0"/>
          <a:chExt cx="0" cy="0"/>
        </a:xfrm>
      </p:grpSpPr>
      <p:sp>
        <p:nvSpPr>
          <p:cNvPr id="168" name="Google Shape;168;p47"/>
          <p:cNvSpPr txBox="1">
            <a:spLocks noGrp="1"/>
          </p:cNvSpPr>
          <p:nvPr>
            <p:ph type="body" idx="1"/>
          </p:nvPr>
        </p:nvSpPr>
        <p:spPr>
          <a:xfrm>
            <a:off x="155575" y="152399"/>
            <a:ext cx="5868987" cy="58324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9" name="Google Shape;169;p47"/>
          <p:cNvSpPr txBox="1">
            <a:spLocks noGrp="1"/>
          </p:cNvSpPr>
          <p:nvPr>
            <p:ph type="body" idx="2"/>
          </p:nvPr>
        </p:nvSpPr>
        <p:spPr>
          <a:xfrm>
            <a:off x="6167440" y="152400"/>
            <a:ext cx="5868987" cy="58324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0" name="Google Shape;170;p47"/>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171" name="Google Shape;171;p47"/>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 Title - 2 Cont (CONF)">
  <p:cSld name="2 Title - 2 Cont (CONF)">
    <p:spTree>
      <p:nvGrpSpPr>
        <p:cNvPr id="1" name="Shape 172"/>
        <p:cNvGrpSpPr/>
        <p:nvPr/>
      </p:nvGrpSpPr>
      <p:grpSpPr>
        <a:xfrm>
          <a:off x="0" y="0"/>
          <a:ext cx="0" cy="0"/>
          <a:chOff x="0" y="0"/>
          <a:chExt cx="0" cy="0"/>
        </a:xfrm>
      </p:grpSpPr>
      <p:sp>
        <p:nvSpPr>
          <p:cNvPr id="173" name="Google Shape;173;p48"/>
          <p:cNvSpPr txBox="1">
            <a:spLocks noGrp="1"/>
          </p:cNvSpPr>
          <p:nvPr>
            <p:ph type="title"/>
          </p:nvPr>
        </p:nvSpPr>
        <p:spPr>
          <a:xfrm>
            <a:off x="155575" y="152400"/>
            <a:ext cx="5868987"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4" name="Google Shape;174;p48"/>
          <p:cNvSpPr txBox="1">
            <a:spLocks noGrp="1"/>
          </p:cNvSpPr>
          <p:nvPr>
            <p:ph type="body" idx="1"/>
          </p:nvPr>
        </p:nvSpPr>
        <p:spPr>
          <a:xfrm>
            <a:off x="6167438" y="152400"/>
            <a:ext cx="5868987" cy="72072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5" name="Google Shape;175;p48"/>
          <p:cNvSpPr txBox="1">
            <a:spLocks noGrp="1"/>
          </p:cNvSpPr>
          <p:nvPr>
            <p:ph type="body" idx="2"/>
          </p:nvPr>
        </p:nvSpPr>
        <p:spPr>
          <a:xfrm>
            <a:off x="155574" y="873126"/>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6" name="Google Shape;176;p48"/>
          <p:cNvSpPr txBox="1">
            <a:spLocks noGrp="1"/>
          </p:cNvSpPr>
          <p:nvPr>
            <p:ph type="body" idx="3"/>
          </p:nvPr>
        </p:nvSpPr>
        <p:spPr>
          <a:xfrm>
            <a:off x="6167438" y="873125"/>
            <a:ext cx="5868987" cy="5111751"/>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7" name="Google Shape;177;p48"/>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178" name="Google Shape;178;p48"/>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 Cont (CONF)">
  <p:cSld name="1 Cont (CONF)">
    <p:spTree>
      <p:nvGrpSpPr>
        <p:cNvPr id="1" name="Shape 179"/>
        <p:cNvGrpSpPr/>
        <p:nvPr/>
      </p:nvGrpSpPr>
      <p:grpSpPr>
        <a:xfrm>
          <a:off x="0" y="0"/>
          <a:ext cx="0" cy="0"/>
          <a:chOff x="0" y="0"/>
          <a:chExt cx="0" cy="0"/>
        </a:xfrm>
      </p:grpSpPr>
      <p:sp>
        <p:nvSpPr>
          <p:cNvPr id="180" name="Google Shape;180;p49"/>
          <p:cNvSpPr txBox="1">
            <a:spLocks noGrp="1"/>
          </p:cNvSpPr>
          <p:nvPr>
            <p:ph type="body" idx="1"/>
          </p:nvPr>
        </p:nvSpPr>
        <p:spPr>
          <a:xfrm>
            <a:off x="155575" y="152399"/>
            <a:ext cx="11880850" cy="583247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1" name="Google Shape;181;p49"/>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182" name="Google Shape;182;p49"/>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 Cont (CONF)">
  <p:cSld name="3 Cont (CONF)">
    <p:spTree>
      <p:nvGrpSpPr>
        <p:cNvPr id="1" name="Shape 183"/>
        <p:cNvGrpSpPr/>
        <p:nvPr/>
      </p:nvGrpSpPr>
      <p:grpSpPr>
        <a:xfrm>
          <a:off x="0" y="0"/>
          <a:ext cx="0" cy="0"/>
          <a:chOff x="0" y="0"/>
          <a:chExt cx="0" cy="0"/>
        </a:xfrm>
      </p:grpSpPr>
      <p:sp>
        <p:nvSpPr>
          <p:cNvPr id="184" name="Google Shape;184;p50"/>
          <p:cNvSpPr txBox="1">
            <a:spLocks noGrp="1"/>
          </p:cNvSpPr>
          <p:nvPr>
            <p:ph type="body" idx="1"/>
          </p:nvPr>
        </p:nvSpPr>
        <p:spPr>
          <a:xfrm>
            <a:off x="6167438" y="3140077"/>
            <a:ext cx="5868987" cy="284479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5" name="Google Shape;185;p50"/>
          <p:cNvSpPr txBox="1">
            <a:spLocks noGrp="1"/>
          </p:cNvSpPr>
          <p:nvPr>
            <p:ph type="body" idx="2"/>
          </p:nvPr>
        </p:nvSpPr>
        <p:spPr>
          <a:xfrm>
            <a:off x="155575" y="152399"/>
            <a:ext cx="5868987" cy="58324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6" name="Google Shape;186;p50"/>
          <p:cNvSpPr txBox="1">
            <a:spLocks noGrp="1"/>
          </p:cNvSpPr>
          <p:nvPr>
            <p:ph type="body" idx="3"/>
          </p:nvPr>
        </p:nvSpPr>
        <p:spPr>
          <a:xfrm>
            <a:off x="6167438" y="152399"/>
            <a:ext cx="5868987" cy="284479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7" name="Google Shape;187;p50"/>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188" name="Google Shape;188;p50"/>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nt">
  <p:cSld name="Title - 2 Cont">
    <p:spTree>
      <p:nvGrpSpPr>
        <p:cNvPr id="1" name="Shape 30"/>
        <p:cNvGrpSpPr/>
        <p:nvPr/>
      </p:nvGrpSpPr>
      <p:grpSpPr>
        <a:xfrm>
          <a:off x="0" y="0"/>
          <a:ext cx="0" cy="0"/>
          <a:chOff x="0" y="0"/>
          <a:chExt cx="0" cy="0"/>
        </a:xfrm>
      </p:grpSpPr>
      <p:sp>
        <p:nvSpPr>
          <p:cNvPr id="31" name="Google Shape;31;p52"/>
          <p:cNvSpPr txBox="1">
            <a:spLocks noGrp="1"/>
          </p:cNvSpPr>
          <p:nvPr>
            <p:ph type="title"/>
          </p:nvPr>
        </p:nvSpPr>
        <p:spPr>
          <a:xfrm>
            <a:off x="155575" y="152400"/>
            <a:ext cx="11880850"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32" name="Google Shape;32;p52"/>
          <p:cNvSpPr txBox="1">
            <a:spLocks noGrp="1"/>
          </p:cNvSpPr>
          <p:nvPr>
            <p:ph type="body" idx="1"/>
          </p:nvPr>
        </p:nvSpPr>
        <p:spPr>
          <a:xfrm>
            <a:off x="155575" y="873126"/>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 name="Google Shape;33;p52"/>
          <p:cNvSpPr txBox="1">
            <a:spLocks noGrp="1"/>
          </p:cNvSpPr>
          <p:nvPr>
            <p:ph type="body" idx="2"/>
          </p:nvPr>
        </p:nvSpPr>
        <p:spPr>
          <a:xfrm>
            <a:off x="6167438" y="873125"/>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 name="Google Shape;34;p52"/>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CONF)">
  <p:cSld name="Quote (CONF)">
    <p:spTree>
      <p:nvGrpSpPr>
        <p:cNvPr id="1" name="Shape 189"/>
        <p:cNvGrpSpPr/>
        <p:nvPr/>
      </p:nvGrpSpPr>
      <p:grpSpPr>
        <a:xfrm>
          <a:off x="0" y="0"/>
          <a:ext cx="0" cy="0"/>
          <a:chOff x="0" y="0"/>
          <a:chExt cx="0" cy="0"/>
        </a:xfrm>
      </p:grpSpPr>
      <p:sp>
        <p:nvSpPr>
          <p:cNvPr id="190" name="Google Shape;190;p51"/>
          <p:cNvSpPr txBox="1">
            <a:spLocks noGrp="1"/>
          </p:cNvSpPr>
          <p:nvPr>
            <p:ph type="title"/>
          </p:nvPr>
        </p:nvSpPr>
        <p:spPr>
          <a:xfrm>
            <a:off x="155575" y="2958059"/>
            <a:ext cx="11880850" cy="941882"/>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2"/>
              </a:buClr>
              <a:buSzPts val="3200"/>
              <a:buFont typeface="Arial"/>
              <a:buNone/>
              <a:defRPr sz="3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1" name="Google Shape;191;p51"/>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192" name="Google Shape;192;p51"/>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Title">
  <p:cSld name="Main Title">
    <p:spTree>
      <p:nvGrpSpPr>
        <p:cNvPr id="1" name="Shape 13"/>
        <p:cNvGrpSpPr/>
        <p:nvPr/>
      </p:nvGrpSpPr>
      <p:grpSpPr>
        <a:xfrm>
          <a:off x="0" y="0"/>
          <a:ext cx="0" cy="0"/>
          <a:chOff x="0" y="0"/>
          <a:chExt cx="0" cy="0"/>
        </a:xfrm>
      </p:grpSpPr>
      <p:pic>
        <p:nvPicPr>
          <p:cNvPr id="14" name="Google Shape;14;p29"/>
          <p:cNvPicPr preferRelativeResize="0"/>
          <p:nvPr/>
        </p:nvPicPr>
        <p:blipFill rotWithShape="1">
          <a:blip r:embed="rId2">
            <a:alphaModFix/>
          </a:blip>
          <a:srcRect/>
          <a:stretch/>
        </p:blipFill>
        <p:spPr>
          <a:xfrm>
            <a:off x="155575" y="152400"/>
            <a:ext cx="11880850" cy="5832475"/>
          </a:xfrm>
          <a:prstGeom prst="rect">
            <a:avLst/>
          </a:prstGeom>
          <a:noFill/>
          <a:ln>
            <a:noFill/>
          </a:ln>
        </p:spPr>
      </p:pic>
      <p:sp>
        <p:nvSpPr>
          <p:cNvPr id="15" name="Google Shape;15;p29"/>
          <p:cNvSpPr txBox="1">
            <a:spLocks noGrp="1"/>
          </p:cNvSpPr>
          <p:nvPr>
            <p:ph type="ctrTitle"/>
          </p:nvPr>
        </p:nvSpPr>
        <p:spPr>
          <a:xfrm>
            <a:off x="918843" y="3760470"/>
            <a:ext cx="9554213" cy="1099930"/>
          </a:xfrm>
          <a:prstGeom prst="rect">
            <a:avLst/>
          </a:prstGeom>
          <a:noFill/>
          <a:ln>
            <a:noFill/>
          </a:ln>
        </p:spPr>
        <p:txBody>
          <a:bodyPr spcFirstLastPara="1" wrap="square" lIns="91425" tIns="45700" rIns="91425" bIns="0" anchor="b" anchorCtr="0">
            <a:normAutofit/>
          </a:bodyPr>
          <a:lstStyle>
            <a:lvl1pPr marR="0" lvl="0" algn="l" rtl="0">
              <a:lnSpc>
                <a:spcPct val="90000"/>
              </a:lnSpc>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 name="Google Shape;16;p29"/>
          <p:cNvSpPr txBox="1">
            <a:spLocks noGrp="1"/>
          </p:cNvSpPr>
          <p:nvPr>
            <p:ph type="subTitle" idx="1"/>
          </p:nvPr>
        </p:nvSpPr>
        <p:spPr>
          <a:xfrm>
            <a:off x="938983" y="4779769"/>
            <a:ext cx="9534073" cy="560466"/>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7" name="Google Shape;17;p29"/>
          <p:cNvSpPr txBox="1">
            <a:spLocks noGrp="1"/>
          </p:cNvSpPr>
          <p:nvPr>
            <p:ph type="dt" idx="10"/>
          </p:nvPr>
        </p:nvSpPr>
        <p:spPr>
          <a:xfrm>
            <a:off x="10558605" y="6155182"/>
            <a:ext cx="1540460" cy="456466"/>
          </a:xfrm>
          <a:prstGeom prst="rect">
            <a:avLst/>
          </a:prstGeom>
          <a:noFill/>
          <a:ln>
            <a:noFill/>
          </a:ln>
        </p:spPr>
        <p:txBody>
          <a:bodyPr spcFirstLastPara="1" wrap="square" lIns="91425" tIns="45700" rIns="91425" bIns="45700" anchor="b" anchorCtr="0">
            <a:noAutofit/>
          </a:bodyPr>
          <a:lstStyle>
            <a:lvl1pPr marR="0" lvl="0" algn="r" rtl="0">
              <a:lnSpc>
                <a:spcPct val="100000"/>
              </a:lnSpc>
              <a:spcBef>
                <a:spcPts val="0"/>
              </a:spcBef>
              <a:spcAft>
                <a:spcPts val="0"/>
              </a:spcAft>
              <a:buClr>
                <a:srgbClr val="000000"/>
              </a:buClr>
              <a:buSzPts val="1400"/>
              <a:buFont typeface="Arial"/>
              <a:buNone/>
              <a:defRPr sz="18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8" name="Google Shape;18;p29"/>
          <p:cNvSpPr txBox="1">
            <a:spLocks noGrp="1"/>
          </p:cNvSpPr>
          <p:nvPr>
            <p:ph type="body" idx="2"/>
          </p:nvPr>
        </p:nvSpPr>
        <p:spPr>
          <a:xfrm>
            <a:off x="4807004" y="6155182"/>
            <a:ext cx="2577993" cy="456466"/>
          </a:xfrm>
          <a:prstGeom prst="rect">
            <a:avLst/>
          </a:prstGeom>
          <a:noFill/>
          <a:ln>
            <a:noFill/>
          </a:ln>
        </p:spPr>
        <p:txBody>
          <a:bodyPr spcFirstLastPara="1" wrap="square" lIns="91425" tIns="45700" rIns="91425" bIns="45700" anchor="b" anchorCtr="0">
            <a:normAutofit/>
          </a:bodyPr>
          <a:lstStyle>
            <a:lvl1pPr marL="457200" marR="0" lvl="0" indent="-228600" algn="ctr" rtl="0">
              <a:lnSpc>
                <a:spcPct val="90000"/>
              </a:lnSpc>
              <a:spcBef>
                <a:spcPts val="1000"/>
              </a:spcBef>
              <a:spcAft>
                <a:spcPts val="0"/>
              </a:spcAft>
              <a:buClr>
                <a:schemeClr val="dk2"/>
              </a:buClr>
              <a:buSzPts val="1800"/>
              <a:buFont typeface="Arial"/>
              <a:buNone/>
              <a:defRPr sz="1800" b="1"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8442763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Cont">
  <p:cSld name="Title - Cont">
    <p:spTree>
      <p:nvGrpSpPr>
        <p:cNvPr id="1" name="Shape 19"/>
        <p:cNvGrpSpPr/>
        <p:nvPr/>
      </p:nvGrpSpPr>
      <p:grpSpPr>
        <a:xfrm>
          <a:off x="0" y="0"/>
          <a:ext cx="0" cy="0"/>
          <a:chOff x="0" y="0"/>
          <a:chExt cx="0" cy="0"/>
        </a:xfrm>
      </p:grpSpPr>
      <p:sp>
        <p:nvSpPr>
          <p:cNvPr id="20" name="Google Shape;20;p32"/>
          <p:cNvSpPr txBox="1">
            <a:spLocks noGrp="1"/>
          </p:cNvSpPr>
          <p:nvPr>
            <p:ph type="title"/>
          </p:nvPr>
        </p:nvSpPr>
        <p:spPr>
          <a:xfrm>
            <a:off x="155575" y="152400"/>
            <a:ext cx="11880850"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 name="Google Shape;21;p32"/>
          <p:cNvSpPr txBox="1">
            <a:spLocks noGrp="1"/>
          </p:cNvSpPr>
          <p:nvPr>
            <p:ph type="body" idx="1"/>
          </p:nvPr>
        </p:nvSpPr>
        <p:spPr>
          <a:xfrm>
            <a:off x="155575" y="873126"/>
            <a:ext cx="11880850"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 name="Google Shape;22;p32"/>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37542915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2 Cont">
  <p:cSld name="Title - 2 Cont">
    <p:spTree>
      <p:nvGrpSpPr>
        <p:cNvPr id="1" name="Shape 30"/>
        <p:cNvGrpSpPr/>
        <p:nvPr/>
      </p:nvGrpSpPr>
      <p:grpSpPr>
        <a:xfrm>
          <a:off x="0" y="0"/>
          <a:ext cx="0" cy="0"/>
          <a:chOff x="0" y="0"/>
          <a:chExt cx="0" cy="0"/>
        </a:xfrm>
      </p:grpSpPr>
      <p:sp>
        <p:nvSpPr>
          <p:cNvPr id="31" name="Google Shape;31;p52"/>
          <p:cNvSpPr txBox="1">
            <a:spLocks noGrp="1"/>
          </p:cNvSpPr>
          <p:nvPr>
            <p:ph type="title"/>
          </p:nvPr>
        </p:nvSpPr>
        <p:spPr>
          <a:xfrm>
            <a:off x="155575" y="152400"/>
            <a:ext cx="11880850"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p52"/>
          <p:cNvSpPr txBox="1">
            <a:spLocks noGrp="1"/>
          </p:cNvSpPr>
          <p:nvPr>
            <p:ph type="body" idx="1"/>
          </p:nvPr>
        </p:nvSpPr>
        <p:spPr>
          <a:xfrm>
            <a:off x="155575" y="873126"/>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 name="Google Shape;33;p52"/>
          <p:cNvSpPr txBox="1">
            <a:spLocks noGrp="1"/>
          </p:cNvSpPr>
          <p:nvPr>
            <p:ph type="body" idx="2"/>
          </p:nvPr>
        </p:nvSpPr>
        <p:spPr>
          <a:xfrm>
            <a:off x="6167438" y="873125"/>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 name="Google Shape;34;p52"/>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8286599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3 Cont">
  <p:cSld name="Title - 3 Cont">
    <p:spTree>
      <p:nvGrpSpPr>
        <p:cNvPr id="1" name="Shape 35"/>
        <p:cNvGrpSpPr/>
        <p:nvPr/>
      </p:nvGrpSpPr>
      <p:grpSpPr>
        <a:xfrm>
          <a:off x="0" y="0"/>
          <a:ext cx="0" cy="0"/>
          <a:chOff x="0" y="0"/>
          <a:chExt cx="0" cy="0"/>
        </a:xfrm>
      </p:grpSpPr>
      <p:sp>
        <p:nvSpPr>
          <p:cNvPr id="36" name="Google Shape;36;p53"/>
          <p:cNvSpPr txBox="1">
            <a:spLocks noGrp="1"/>
          </p:cNvSpPr>
          <p:nvPr>
            <p:ph type="body" idx="1"/>
          </p:nvPr>
        </p:nvSpPr>
        <p:spPr>
          <a:xfrm>
            <a:off x="6167438" y="3140075"/>
            <a:ext cx="5868987" cy="28448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7" name="Google Shape;37;p53"/>
          <p:cNvSpPr txBox="1">
            <a:spLocks noGrp="1"/>
          </p:cNvSpPr>
          <p:nvPr>
            <p:ph type="title"/>
          </p:nvPr>
        </p:nvSpPr>
        <p:spPr>
          <a:xfrm>
            <a:off x="155575" y="152400"/>
            <a:ext cx="5868987"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8" name="Google Shape;38;p53"/>
          <p:cNvSpPr txBox="1">
            <a:spLocks noGrp="1"/>
          </p:cNvSpPr>
          <p:nvPr>
            <p:ph type="body" idx="2"/>
          </p:nvPr>
        </p:nvSpPr>
        <p:spPr>
          <a:xfrm>
            <a:off x="155575" y="873126"/>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9" name="Google Shape;39;p53"/>
          <p:cNvSpPr txBox="1">
            <a:spLocks noGrp="1"/>
          </p:cNvSpPr>
          <p:nvPr>
            <p:ph type="body" idx="3"/>
          </p:nvPr>
        </p:nvSpPr>
        <p:spPr>
          <a:xfrm>
            <a:off x="6167437" y="152400"/>
            <a:ext cx="5868987" cy="28448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 name="Google Shape;40;p53"/>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18419259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 Cont">
  <p:cSld name="2 Cont">
    <p:spTree>
      <p:nvGrpSpPr>
        <p:cNvPr id="1" name="Shape 41"/>
        <p:cNvGrpSpPr/>
        <p:nvPr/>
      </p:nvGrpSpPr>
      <p:grpSpPr>
        <a:xfrm>
          <a:off x="0" y="0"/>
          <a:ext cx="0" cy="0"/>
          <a:chOff x="0" y="0"/>
          <a:chExt cx="0" cy="0"/>
        </a:xfrm>
      </p:grpSpPr>
      <p:sp>
        <p:nvSpPr>
          <p:cNvPr id="42" name="Google Shape;42;p54"/>
          <p:cNvSpPr txBox="1">
            <a:spLocks noGrp="1"/>
          </p:cNvSpPr>
          <p:nvPr>
            <p:ph type="body" idx="1"/>
          </p:nvPr>
        </p:nvSpPr>
        <p:spPr>
          <a:xfrm>
            <a:off x="155575" y="152399"/>
            <a:ext cx="5868987" cy="58324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 name="Google Shape;43;p54"/>
          <p:cNvSpPr txBox="1">
            <a:spLocks noGrp="1"/>
          </p:cNvSpPr>
          <p:nvPr>
            <p:ph type="body" idx="2"/>
          </p:nvPr>
        </p:nvSpPr>
        <p:spPr>
          <a:xfrm>
            <a:off x="6167440" y="152400"/>
            <a:ext cx="5868987" cy="58324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 name="Google Shape;44;p54"/>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9805408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 Title - 2 Cont">
  <p:cSld name="2 Title - 2 Cont">
    <p:spTree>
      <p:nvGrpSpPr>
        <p:cNvPr id="1" name="Shape 45"/>
        <p:cNvGrpSpPr/>
        <p:nvPr/>
      </p:nvGrpSpPr>
      <p:grpSpPr>
        <a:xfrm>
          <a:off x="0" y="0"/>
          <a:ext cx="0" cy="0"/>
          <a:chOff x="0" y="0"/>
          <a:chExt cx="0" cy="0"/>
        </a:xfrm>
      </p:grpSpPr>
      <p:sp>
        <p:nvSpPr>
          <p:cNvPr id="46" name="Google Shape;46;p55"/>
          <p:cNvSpPr txBox="1">
            <a:spLocks noGrp="1"/>
          </p:cNvSpPr>
          <p:nvPr>
            <p:ph type="title"/>
          </p:nvPr>
        </p:nvSpPr>
        <p:spPr>
          <a:xfrm>
            <a:off x="155575" y="152400"/>
            <a:ext cx="5868987"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 name="Google Shape;47;p55"/>
          <p:cNvSpPr txBox="1">
            <a:spLocks noGrp="1"/>
          </p:cNvSpPr>
          <p:nvPr>
            <p:ph type="body" idx="1"/>
          </p:nvPr>
        </p:nvSpPr>
        <p:spPr>
          <a:xfrm>
            <a:off x="6167438" y="152400"/>
            <a:ext cx="5868987" cy="72072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 name="Google Shape;48;p55"/>
          <p:cNvSpPr txBox="1">
            <a:spLocks noGrp="1"/>
          </p:cNvSpPr>
          <p:nvPr>
            <p:ph type="body" idx="2"/>
          </p:nvPr>
        </p:nvSpPr>
        <p:spPr>
          <a:xfrm>
            <a:off x="155574" y="873126"/>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9" name="Google Shape;49;p55"/>
          <p:cNvSpPr txBox="1">
            <a:spLocks noGrp="1"/>
          </p:cNvSpPr>
          <p:nvPr>
            <p:ph type="body" idx="3"/>
          </p:nvPr>
        </p:nvSpPr>
        <p:spPr>
          <a:xfrm>
            <a:off x="6167438" y="873125"/>
            <a:ext cx="5868987" cy="5111751"/>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0" name="Google Shape;50;p55"/>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37508876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 Cont">
  <p:cSld name="1 Cont">
    <p:spTree>
      <p:nvGrpSpPr>
        <p:cNvPr id="1" name="Shape 51"/>
        <p:cNvGrpSpPr/>
        <p:nvPr/>
      </p:nvGrpSpPr>
      <p:grpSpPr>
        <a:xfrm>
          <a:off x="0" y="0"/>
          <a:ext cx="0" cy="0"/>
          <a:chOff x="0" y="0"/>
          <a:chExt cx="0" cy="0"/>
        </a:xfrm>
      </p:grpSpPr>
      <p:sp>
        <p:nvSpPr>
          <p:cNvPr id="52" name="Google Shape;52;p56"/>
          <p:cNvSpPr txBox="1">
            <a:spLocks noGrp="1"/>
          </p:cNvSpPr>
          <p:nvPr>
            <p:ph type="body" idx="1"/>
          </p:nvPr>
        </p:nvSpPr>
        <p:spPr>
          <a:xfrm>
            <a:off x="155575" y="152399"/>
            <a:ext cx="11880850" cy="583247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3" name="Google Shape;53;p56"/>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27844825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3 Cont">
  <p:cSld name="3 Cont">
    <p:spTree>
      <p:nvGrpSpPr>
        <p:cNvPr id="1" name="Shape 54"/>
        <p:cNvGrpSpPr/>
        <p:nvPr/>
      </p:nvGrpSpPr>
      <p:grpSpPr>
        <a:xfrm>
          <a:off x="0" y="0"/>
          <a:ext cx="0" cy="0"/>
          <a:chOff x="0" y="0"/>
          <a:chExt cx="0" cy="0"/>
        </a:xfrm>
      </p:grpSpPr>
      <p:sp>
        <p:nvSpPr>
          <p:cNvPr id="55" name="Google Shape;55;p57"/>
          <p:cNvSpPr txBox="1">
            <a:spLocks noGrp="1"/>
          </p:cNvSpPr>
          <p:nvPr>
            <p:ph type="body" idx="1"/>
          </p:nvPr>
        </p:nvSpPr>
        <p:spPr>
          <a:xfrm>
            <a:off x="6167438" y="3140077"/>
            <a:ext cx="5868987" cy="284479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6" name="Google Shape;56;p57"/>
          <p:cNvSpPr txBox="1">
            <a:spLocks noGrp="1"/>
          </p:cNvSpPr>
          <p:nvPr>
            <p:ph type="body" idx="2"/>
          </p:nvPr>
        </p:nvSpPr>
        <p:spPr>
          <a:xfrm>
            <a:off x="155575" y="152399"/>
            <a:ext cx="5868987" cy="58324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 name="Google Shape;57;p57"/>
          <p:cNvSpPr txBox="1">
            <a:spLocks noGrp="1"/>
          </p:cNvSpPr>
          <p:nvPr>
            <p:ph type="body" idx="3"/>
          </p:nvPr>
        </p:nvSpPr>
        <p:spPr>
          <a:xfrm>
            <a:off x="6167438" y="152399"/>
            <a:ext cx="5868987" cy="284479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8" name="Google Shape;58;p57"/>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27621613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9"/>
        <p:cNvGrpSpPr/>
        <p:nvPr/>
      </p:nvGrpSpPr>
      <p:grpSpPr>
        <a:xfrm>
          <a:off x="0" y="0"/>
          <a:ext cx="0" cy="0"/>
          <a:chOff x="0" y="0"/>
          <a:chExt cx="0" cy="0"/>
        </a:xfrm>
      </p:grpSpPr>
      <p:sp>
        <p:nvSpPr>
          <p:cNvPr id="60" name="Google Shape;60;p58"/>
          <p:cNvSpPr txBox="1">
            <a:spLocks noGrp="1"/>
          </p:cNvSpPr>
          <p:nvPr>
            <p:ph type="title"/>
          </p:nvPr>
        </p:nvSpPr>
        <p:spPr>
          <a:xfrm>
            <a:off x="155575" y="2958059"/>
            <a:ext cx="11880850" cy="941882"/>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2"/>
              </a:buClr>
              <a:buSzPts val="3200"/>
              <a:buFont typeface="Arial"/>
              <a:buNone/>
              <a:defRPr sz="3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1" name="Google Shape;61;p58"/>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2692617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3 Cont">
  <p:cSld name="Title - 3 Cont">
    <p:spTree>
      <p:nvGrpSpPr>
        <p:cNvPr id="1" name="Shape 35"/>
        <p:cNvGrpSpPr/>
        <p:nvPr/>
      </p:nvGrpSpPr>
      <p:grpSpPr>
        <a:xfrm>
          <a:off x="0" y="0"/>
          <a:ext cx="0" cy="0"/>
          <a:chOff x="0" y="0"/>
          <a:chExt cx="0" cy="0"/>
        </a:xfrm>
      </p:grpSpPr>
      <p:sp>
        <p:nvSpPr>
          <p:cNvPr id="36" name="Google Shape;36;p53"/>
          <p:cNvSpPr txBox="1">
            <a:spLocks noGrp="1"/>
          </p:cNvSpPr>
          <p:nvPr>
            <p:ph type="body" idx="1"/>
          </p:nvPr>
        </p:nvSpPr>
        <p:spPr>
          <a:xfrm>
            <a:off x="6167438" y="3140075"/>
            <a:ext cx="5868987" cy="28448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7" name="Google Shape;37;p53"/>
          <p:cNvSpPr txBox="1">
            <a:spLocks noGrp="1"/>
          </p:cNvSpPr>
          <p:nvPr>
            <p:ph type="title"/>
          </p:nvPr>
        </p:nvSpPr>
        <p:spPr>
          <a:xfrm>
            <a:off x="155575" y="152400"/>
            <a:ext cx="5868987"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8" name="Google Shape;38;p53"/>
          <p:cNvSpPr txBox="1">
            <a:spLocks noGrp="1"/>
          </p:cNvSpPr>
          <p:nvPr>
            <p:ph type="body" idx="2"/>
          </p:nvPr>
        </p:nvSpPr>
        <p:spPr>
          <a:xfrm>
            <a:off x="155575" y="873126"/>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9" name="Google Shape;39;p53"/>
          <p:cNvSpPr txBox="1">
            <a:spLocks noGrp="1"/>
          </p:cNvSpPr>
          <p:nvPr>
            <p:ph type="body" idx="3"/>
          </p:nvPr>
        </p:nvSpPr>
        <p:spPr>
          <a:xfrm>
            <a:off x="6167437" y="152400"/>
            <a:ext cx="5868987" cy="28448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 name="Google Shape;40;p53"/>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Cont (CONF)">
  <p:cSld name="Title - Cont (CONF)">
    <p:spTree>
      <p:nvGrpSpPr>
        <p:cNvPr id="1" name="Shape 62"/>
        <p:cNvGrpSpPr/>
        <p:nvPr/>
      </p:nvGrpSpPr>
      <p:grpSpPr>
        <a:xfrm>
          <a:off x="0" y="0"/>
          <a:ext cx="0" cy="0"/>
          <a:chOff x="0" y="0"/>
          <a:chExt cx="0" cy="0"/>
        </a:xfrm>
      </p:grpSpPr>
      <p:sp>
        <p:nvSpPr>
          <p:cNvPr id="63" name="Google Shape;63;p59"/>
          <p:cNvSpPr txBox="1">
            <a:spLocks noGrp="1"/>
          </p:cNvSpPr>
          <p:nvPr>
            <p:ph type="title"/>
          </p:nvPr>
        </p:nvSpPr>
        <p:spPr>
          <a:xfrm>
            <a:off x="155575" y="152400"/>
            <a:ext cx="11880850"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4" name="Google Shape;64;p59"/>
          <p:cNvSpPr txBox="1">
            <a:spLocks noGrp="1"/>
          </p:cNvSpPr>
          <p:nvPr>
            <p:ph type="body" idx="1"/>
          </p:nvPr>
        </p:nvSpPr>
        <p:spPr>
          <a:xfrm>
            <a:off x="155575" y="873126"/>
            <a:ext cx="11880850"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5" name="Google Shape;65;p59"/>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66" name="Google Shape;66;p59"/>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22829017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2 Cont (CONF)">
  <p:cSld name="Title - 2 Cont (CONF)">
    <p:spTree>
      <p:nvGrpSpPr>
        <p:cNvPr id="1" name="Shape 67"/>
        <p:cNvGrpSpPr/>
        <p:nvPr/>
      </p:nvGrpSpPr>
      <p:grpSpPr>
        <a:xfrm>
          <a:off x="0" y="0"/>
          <a:ext cx="0" cy="0"/>
          <a:chOff x="0" y="0"/>
          <a:chExt cx="0" cy="0"/>
        </a:xfrm>
      </p:grpSpPr>
      <p:sp>
        <p:nvSpPr>
          <p:cNvPr id="68" name="Google Shape;68;p60"/>
          <p:cNvSpPr txBox="1">
            <a:spLocks noGrp="1"/>
          </p:cNvSpPr>
          <p:nvPr>
            <p:ph type="title"/>
          </p:nvPr>
        </p:nvSpPr>
        <p:spPr>
          <a:xfrm>
            <a:off x="155575" y="152400"/>
            <a:ext cx="11880850"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9" name="Google Shape;69;p60"/>
          <p:cNvSpPr txBox="1">
            <a:spLocks noGrp="1"/>
          </p:cNvSpPr>
          <p:nvPr>
            <p:ph type="body" idx="1"/>
          </p:nvPr>
        </p:nvSpPr>
        <p:spPr>
          <a:xfrm>
            <a:off x="155575" y="873126"/>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0" name="Google Shape;70;p60"/>
          <p:cNvSpPr txBox="1">
            <a:spLocks noGrp="1"/>
          </p:cNvSpPr>
          <p:nvPr>
            <p:ph type="body" idx="2"/>
          </p:nvPr>
        </p:nvSpPr>
        <p:spPr>
          <a:xfrm>
            <a:off x="6167438" y="873125"/>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1" name="Google Shape;71;p60"/>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72" name="Google Shape;72;p60"/>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31534402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 Cont (CONF)">
  <p:cSld name="2 Cont (CONF)">
    <p:spTree>
      <p:nvGrpSpPr>
        <p:cNvPr id="1" name="Shape 73"/>
        <p:cNvGrpSpPr/>
        <p:nvPr/>
      </p:nvGrpSpPr>
      <p:grpSpPr>
        <a:xfrm>
          <a:off x="0" y="0"/>
          <a:ext cx="0" cy="0"/>
          <a:chOff x="0" y="0"/>
          <a:chExt cx="0" cy="0"/>
        </a:xfrm>
      </p:grpSpPr>
      <p:sp>
        <p:nvSpPr>
          <p:cNvPr id="74" name="Google Shape;74;p61"/>
          <p:cNvSpPr txBox="1">
            <a:spLocks noGrp="1"/>
          </p:cNvSpPr>
          <p:nvPr>
            <p:ph type="body" idx="1"/>
          </p:nvPr>
        </p:nvSpPr>
        <p:spPr>
          <a:xfrm>
            <a:off x="155575" y="152399"/>
            <a:ext cx="5868987" cy="58324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5" name="Google Shape;75;p61"/>
          <p:cNvSpPr txBox="1">
            <a:spLocks noGrp="1"/>
          </p:cNvSpPr>
          <p:nvPr>
            <p:ph type="body" idx="2"/>
          </p:nvPr>
        </p:nvSpPr>
        <p:spPr>
          <a:xfrm>
            <a:off x="6167440" y="152400"/>
            <a:ext cx="5868987" cy="58324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6" name="Google Shape;76;p61"/>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77" name="Google Shape;77;p61"/>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37486087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2 Title - 2 Cont (CONF)">
  <p:cSld name="2 Title - 2 Cont (CONF)">
    <p:spTree>
      <p:nvGrpSpPr>
        <p:cNvPr id="1" name="Shape 78"/>
        <p:cNvGrpSpPr/>
        <p:nvPr/>
      </p:nvGrpSpPr>
      <p:grpSpPr>
        <a:xfrm>
          <a:off x="0" y="0"/>
          <a:ext cx="0" cy="0"/>
          <a:chOff x="0" y="0"/>
          <a:chExt cx="0" cy="0"/>
        </a:xfrm>
      </p:grpSpPr>
      <p:sp>
        <p:nvSpPr>
          <p:cNvPr id="79" name="Google Shape;79;p62"/>
          <p:cNvSpPr txBox="1">
            <a:spLocks noGrp="1"/>
          </p:cNvSpPr>
          <p:nvPr>
            <p:ph type="title"/>
          </p:nvPr>
        </p:nvSpPr>
        <p:spPr>
          <a:xfrm>
            <a:off x="155575" y="152400"/>
            <a:ext cx="5868987"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0" name="Google Shape;80;p62"/>
          <p:cNvSpPr txBox="1">
            <a:spLocks noGrp="1"/>
          </p:cNvSpPr>
          <p:nvPr>
            <p:ph type="body" idx="1"/>
          </p:nvPr>
        </p:nvSpPr>
        <p:spPr>
          <a:xfrm>
            <a:off x="6167438" y="152400"/>
            <a:ext cx="5868987" cy="72072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1" name="Google Shape;81;p62"/>
          <p:cNvSpPr txBox="1">
            <a:spLocks noGrp="1"/>
          </p:cNvSpPr>
          <p:nvPr>
            <p:ph type="body" idx="2"/>
          </p:nvPr>
        </p:nvSpPr>
        <p:spPr>
          <a:xfrm>
            <a:off x="155574" y="873126"/>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2" name="Google Shape;82;p62"/>
          <p:cNvSpPr txBox="1">
            <a:spLocks noGrp="1"/>
          </p:cNvSpPr>
          <p:nvPr>
            <p:ph type="body" idx="3"/>
          </p:nvPr>
        </p:nvSpPr>
        <p:spPr>
          <a:xfrm>
            <a:off x="6167438" y="873125"/>
            <a:ext cx="5868987" cy="5111751"/>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3" name="Google Shape;83;p62"/>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84" name="Google Shape;84;p62"/>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38002650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 Cont (CONF)">
  <p:cSld name="1 Cont (CONF)">
    <p:spTree>
      <p:nvGrpSpPr>
        <p:cNvPr id="1" name="Shape 85"/>
        <p:cNvGrpSpPr/>
        <p:nvPr/>
      </p:nvGrpSpPr>
      <p:grpSpPr>
        <a:xfrm>
          <a:off x="0" y="0"/>
          <a:ext cx="0" cy="0"/>
          <a:chOff x="0" y="0"/>
          <a:chExt cx="0" cy="0"/>
        </a:xfrm>
      </p:grpSpPr>
      <p:sp>
        <p:nvSpPr>
          <p:cNvPr id="86" name="Google Shape;86;p63"/>
          <p:cNvSpPr txBox="1">
            <a:spLocks noGrp="1"/>
          </p:cNvSpPr>
          <p:nvPr>
            <p:ph type="body" idx="1"/>
          </p:nvPr>
        </p:nvSpPr>
        <p:spPr>
          <a:xfrm>
            <a:off x="155575" y="152399"/>
            <a:ext cx="11880850" cy="583247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 name="Google Shape;87;p63"/>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88" name="Google Shape;88;p63"/>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1932730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3 Cont (CONF)">
  <p:cSld name="3 Cont (CONF)">
    <p:spTree>
      <p:nvGrpSpPr>
        <p:cNvPr id="1" name="Shape 89"/>
        <p:cNvGrpSpPr/>
        <p:nvPr/>
      </p:nvGrpSpPr>
      <p:grpSpPr>
        <a:xfrm>
          <a:off x="0" y="0"/>
          <a:ext cx="0" cy="0"/>
          <a:chOff x="0" y="0"/>
          <a:chExt cx="0" cy="0"/>
        </a:xfrm>
      </p:grpSpPr>
      <p:sp>
        <p:nvSpPr>
          <p:cNvPr id="90" name="Google Shape;90;p64"/>
          <p:cNvSpPr txBox="1">
            <a:spLocks noGrp="1"/>
          </p:cNvSpPr>
          <p:nvPr>
            <p:ph type="body" idx="1"/>
          </p:nvPr>
        </p:nvSpPr>
        <p:spPr>
          <a:xfrm>
            <a:off x="6167438" y="3140077"/>
            <a:ext cx="5868987" cy="284479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1" name="Google Shape;91;p64"/>
          <p:cNvSpPr txBox="1">
            <a:spLocks noGrp="1"/>
          </p:cNvSpPr>
          <p:nvPr>
            <p:ph type="body" idx="2"/>
          </p:nvPr>
        </p:nvSpPr>
        <p:spPr>
          <a:xfrm>
            <a:off x="155575" y="152399"/>
            <a:ext cx="5868987" cy="58324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2" name="Google Shape;92;p64"/>
          <p:cNvSpPr txBox="1">
            <a:spLocks noGrp="1"/>
          </p:cNvSpPr>
          <p:nvPr>
            <p:ph type="body" idx="3"/>
          </p:nvPr>
        </p:nvSpPr>
        <p:spPr>
          <a:xfrm>
            <a:off x="6167438" y="152399"/>
            <a:ext cx="5868987" cy="284479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3" name="Google Shape;93;p64"/>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94" name="Google Shape;94;p64"/>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16101934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Quote (CONF)">
  <p:cSld name="Quote (CONF)">
    <p:spTree>
      <p:nvGrpSpPr>
        <p:cNvPr id="1" name="Shape 95"/>
        <p:cNvGrpSpPr/>
        <p:nvPr/>
      </p:nvGrpSpPr>
      <p:grpSpPr>
        <a:xfrm>
          <a:off x="0" y="0"/>
          <a:ext cx="0" cy="0"/>
          <a:chOff x="0" y="0"/>
          <a:chExt cx="0" cy="0"/>
        </a:xfrm>
      </p:grpSpPr>
      <p:sp>
        <p:nvSpPr>
          <p:cNvPr id="96" name="Google Shape;96;p65"/>
          <p:cNvSpPr txBox="1">
            <a:spLocks noGrp="1"/>
          </p:cNvSpPr>
          <p:nvPr>
            <p:ph type="title"/>
          </p:nvPr>
        </p:nvSpPr>
        <p:spPr>
          <a:xfrm>
            <a:off x="155575" y="2958059"/>
            <a:ext cx="11880850" cy="941882"/>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2"/>
              </a:buClr>
              <a:buSzPts val="3200"/>
              <a:buFont typeface="Arial"/>
              <a:buNone/>
              <a:defRPr sz="3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7" name="Google Shape;97;p65"/>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98" name="Google Shape;98;p65"/>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4173334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 2 Cont (CONF)">
  <p:cSld name="Title - 2 Cont (CONF)">
    <p:spTree>
      <p:nvGrpSpPr>
        <p:cNvPr id="1" name="Shape 103"/>
        <p:cNvGrpSpPr/>
        <p:nvPr/>
      </p:nvGrpSpPr>
      <p:grpSpPr>
        <a:xfrm>
          <a:off x="0" y="0"/>
          <a:ext cx="0" cy="0"/>
          <a:chOff x="0" y="0"/>
          <a:chExt cx="0" cy="0"/>
        </a:xfrm>
      </p:grpSpPr>
      <p:sp>
        <p:nvSpPr>
          <p:cNvPr id="104" name="Google Shape;104;p31"/>
          <p:cNvSpPr txBox="1">
            <a:spLocks noGrp="1"/>
          </p:cNvSpPr>
          <p:nvPr>
            <p:ph type="title"/>
          </p:nvPr>
        </p:nvSpPr>
        <p:spPr>
          <a:xfrm>
            <a:off x="155575" y="152400"/>
            <a:ext cx="11880850"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5" name="Google Shape;105;p31"/>
          <p:cNvSpPr txBox="1">
            <a:spLocks noGrp="1"/>
          </p:cNvSpPr>
          <p:nvPr>
            <p:ph type="body" idx="1"/>
          </p:nvPr>
        </p:nvSpPr>
        <p:spPr>
          <a:xfrm>
            <a:off x="155575" y="873126"/>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6" name="Google Shape;106;p31"/>
          <p:cNvSpPr txBox="1">
            <a:spLocks noGrp="1"/>
          </p:cNvSpPr>
          <p:nvPr>
            <p:ph type="body" idx="2"/>
          </p:nvPr>
        </p:nvSpPr>
        <p:spPr>
          <a:xfrm>
            <a:off x="6167438" y="873125"/>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7" name="Google Shape;107;p31"/>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108" name="Google Shape;108;p31"/>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1454082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 Cont (CONF)">
  <p:cSld name="Title - Cont (CONF)">
    <p:spTree>
      <p:nvGrpSpPr>
        <p:cNvPr id="1" name="Shape 109"/>
        <p:cNvGrpSpPr/>
        <p:nvPr/>
      </p:nvGrpSpPr>
      <p:grpSpPr>
        <a:xfrm>
          <a:off x="0" y="0"/>
          <a:ext cx="0" cy="0"/>
          <a:chOff x="0" y="0"/>
          <a:chExt cx="0" cy="0"/>
        </a:xfrm>
      </p:grpSpPr>
      <p:sp>
        <p:nvSpPr>
          <p:cNvPr id="110" name="Google Shape;110;p36"/>
          <p:cNvSpPr txBox="1">
            <a:spLocks noGrp="1"/>
          </p:cNvSpPr>
          <p:nvPr>
            <p:ph type="title"/>
          </p:nvPr>
        </p:nvSpPr>
        <p:spPr>
          <a:xfrm>
            <a:off x="155575" y="152400"/>
            <a:ext cx="11880850"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1" name="Google Shape;111;p36"/>
          <p:cNvSpPr txBox="1">
            <a:spLocks noGrp="1"/>
          </p:cNvSpPr>
          <p:nvPr>
            <p:ph type="body" idx="1"/>
          </p:nvPr>
        </p:nvSpPr>
        <p:spPr>
          <a:xfrm>
            <a:off x="155575" y="873126"/>
            <a:ext cx="11880850"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2" name="Google Shape;112;p36"/>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113" name="Google Shape;113;p36"/>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564092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 Cont">
  <p:cSld name="Title - Cont">
    <p:spTree>
      <p:nvGrpSpPr>
        <p:cNvPr id="1" name="Shape 118"/>
        <p:cNvGrpSpPr/>
        <p:nvPr/>
      </p:nvGrpSpPr>
      <p:grpSpPr>
        <a:xfrm>
          <a:off x="0" y="0"/>
          <a:ext cx="0" cy="0"/>
          <a:chOff x="0" y="0"/>
          <a:chExt cx="0" cy="0"/>
        </a:xfrm>
      </p:grpSpPr>
      <p:sp>
        <p:nvSpPr>
          <p:cNvPr id="119" name="Google Shape;119;p37"/>
          <p:cNvSpPr txBox="1">
            <a:spLocks noGrp="1"/>
          </p:cNvSpPr>
          <p:nvPr>
            <p:ph type="title"/>
          </p:nvPr>
        </p:nvSpPr>
        <p:spPr>
          <a:xfrm>
            <a:off x="155575" y="152400"/>
            <a:ext cx="11880850"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0" name="Google Shape;120;p37"/>
          <p:cNvSpPr txBox="1">
            <a:spLocks noGrp="1"/>
          </p:cNvSpPr>
          <p:nvPr>
            <p:ph type="body" idx="1"/>
          </p:nvPr>
        </p:nvSpPr>
        <p:spPr>
          <a:xfrm>
            <a:off x="155575" y="873126"/>
            <a:ext cx="11880850"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1" name="Google Shape;121;p37"/>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374847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Cont">
  <p:cSld name="2 Cont">
    <p:spTree>
      <p:nvGrpSpPr>
        <p:cNvPr id="1" name="Shape 41"/>
        <p:cNvGrpSpPr/>
        <p:nvPr/>
      </p:nvGrpSpPr>
      <p:grpSpPr>
        <a:xfrm>
          <a:off x="0" y="0"/>
          <a:ext cx="0" cy="0"/>
          <a:chOff x="0" y="0"/>
          <a:chExt cx="0" cy="0"/>
        </a:xfrm>
      </p:grpSpPr>
      <p:sp>
        <p:nvSpPr>
          <p:cNvPr id="42" name="Google Shape;42;p54"/>
          <p:cNvSpPr txBox="1">
            <a:spLocks noGrp="1"/>
          </p:cNvSpPr>
          <p:nvPr>
            <p:ph type="body" idx="1"/>
          </p:nvPr>
        </p:nvSpPr>
        <p:spPr>
          <a:xfrm>
            <a:off x="155575" y="152399"/>
            <a:ext cx="5868987" cy="58324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 name="Google Shape;43;p54"/>
          <p:cNvSpPr txBox="1">
            <a:spLocks noGrp="1"/>
          </p:cNvSpPr>
          <p:nvPr>
            <p:ph type="body" idx="2"/>
          </p:nvPr>
        </p:nvSpPr>
        <p:spPr>
          <a:xfrm>
            <a:off x="6167440" y="152400"/>
            <a:ext cx="5868987" cy="58324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 name="Google Shape;44;p54"/>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Title">
  <p:cSld name="Main Title">
    <p:spTree>
      <p:nvGrpSpPr>
        <p:cNvPr id="1" name="Shape 122"/>
        <p:cNvGrpSpPr/>
        <p:nvPr/>
      </p:nvGrpSpPr>
      <p:grpSpPr>
        <a:xfrm>
          <a:off x="0" y="0"/>
          <a:ext cx="0" cy="0"/>
          <a:chOff x="0" y="0"/>
          <a:chExt cx="0" cy="0"/>
        </a:xfrm>
      </p:grpSpPr>
      <p:pic>
        <p:nvPicPr>
          <p:cNvPr id="123" name="Google Shape;123;p38"/>
          <p:cNvPicPr preferRelativeResize="0"/>
          <p:nvPr/>
        </p:nvPicPr>
        <p:blipFill rotWithShape="1">
          <a:blip r:embed="rId2">
            <a:alphaModFix/>
          </a:blip>
          <a:srcRect/>
          <a:stretch/>
        </p:blipFill>
        <p:spPr>
          <a:xfrm>
            <a:off x="155574" y="152400"/>
            <a:ext cx="11880851" cy="5835444"/>
          </a:xfrm>
          <a:prstGeom prst="rect">
            <a:avLst/>
          </a:prstGeom>
          <a:noFill/>
          <a:ln>
            <a:noFill/>
          </a:ln>
        </p:spPr>
      </p:pic>
      <p:sp>
        <p:nvSpPr>
          <p:cNvPr id="124" name="Google Shape;124;p38"/>
          <p:cNvSpPr txBox="1">
            <a:spLocks noGrp="1"/>
          </p:cNvSpPr>
          <p:nvPr>
            <p:ph type="ctrTitle"/>
          </p:nvPr>
        </p:nvSpPr>
        <p:spPr>
          <a:xfrm>
            <a:off x="918843" y="3760470"/>
            <a:ext cx="9554213" cy="1099930"/>
          </a:xfrm>
          <a:prstGeom prst="rect">
            <a:avLst/>
          </a:prstGeom>
          <a:noFill/>
          <a:ln>
            <a:noFill/>
          </a:ln>
        </p:spPr>
        <p:txBody>
          <a:bodyPr spcFirstLastPara="1" wrap="square" lIns="91425" tIns="45700" rIns="91425" bIns="0" anchor="b" anchorCtr="0">
            <a:normAutofit/>
          </a:bodyPr>
          <a:lstStyle>
            <a:lvl1pPr marR="0" lvl="0" algn="l" rtl="0">
              <a:lnSpc>
                <a:spcPct val="90000"/>
              </a:lnSpc>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5" name="Google Shape;125;p38"/>
          <p:cNvSpPr txBox="1">
            <a:spLocks noGrp="1"/>
          </p:cNvSpPr>
          <p:nvPr>
            <p:ph type="subTitle" idx="1"/>
          </p:nvPr>
        </p:nvSpPr>
        <p:spPr>
          <a:xfrm>
            <a:off x="938983" y="4779769"/>
            <a:ext cx="9534073" cy="560466"/>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26" name="Google Shape;126;p38"/>
          <p:cNvSpPr txBox="1">
            <a:spLocks noGrp="1"/>
          </p:cNvSpPr>
          <p:nvPr>
            <p:ph type="dt" idx="10"/>
          </p:nvPr>
        </p:nvSpPr>
        <p:spPr>
          <a:xfrm>
            <a:off x="10558605" y="6155182"/>
            <a:ext cx="1540460" cy="456466"/>
          </a:xfrm>
          <a:prstGeom prst="rect">
            <a:avLst/>
          </a:prstGeom>
          <a:noFill/>
          <a:ln>
            <a:noFill/>
          </a:ln>
        </p:spPr>
        <p:txBody>
          <a:bodyPr spcFirstLastPara="1" wrap="square" lIns="91425" tIns="45700" rIns="91425" bIns="45700" anchor="b" anchorCtr="0">
            <a:noAutofit/>
          </a:bodyPr>
          <a:lstStyle>
            <a:lvl1pPr marR="0" lvl="0" algn="r" rtl="0">
              <a:lnSpc>
                <a:spcPct val="100000"/>
              </a:lnSpc>
              <a:spcBef>
                <a:spcPts val="0"/>
              </a:spcBef>
              <a:spcAft>
                <a:spcPts val="0"/>
              </a:spcAft>
              <a:buClr>
                <a:srgbClr val="000000"/>
              </a:buClr>
              <a:buSzPts val="1400"/>
              <a:buFont typeface="Arial"/>
              <a:buNone/>
              <a:defRPr sz="18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27" name="Google Shape;127;p38"/>
          <p:cNvSpPr txBox="1">
            <a:spLocks noGrp="1"/>
          </p:cNvSpPr>
          <p:nvPr>
            <p:ph type="body" idx="2"/>
          </p:nvPr>
        </p:nvSpPr>
        <p:spPr>
          <a:xfrm>
            <a:off x="4807004" y="6155182"/>
            <a:ext cx="2577993" cy="456466"/>
          </a:xfrm>
          <a:prstGeom prst="rect">
            <a:avLst/>
          </a:prstGeom>
          <a:noFill/>
          <a:ln>
            <a:noFill/>
          </a:ln>
        </p:spPr>
        <p:txBody>
          <a:bodyPr spcFirstLastPara="1" wrap="square" lIns="91425" tIns="45700" rIns="91425" bIns="45700" anchor="b" anchorCtr="0">
            <a:normAutofit/>
          </a:bodyPr>
          <a:lstStyle>
            <a:lvl1pPr marL="457200" marR="0" lvl="0" indent="-228600" algn="ctr" rtl="0">
              <a:lnSpc>
                <a:spcPct val="90000"/>
              </a:lnSpc>
              <a:spcBef>
                <a:spcPts val="1000"/>
              </a:spcBef>
              <a:spcAft>
                <a:spcPts val="0"/>
              </a:spcAft>
              <a:buClr>
                <a:schemeClr val="dk2"/>
              </a:buClr>
              <a:buSzPts val="1800"/>
              <a:buFont typeface="Arial"/>
              <a:buNone/>
              <a:defRPr sz="1800" b="1"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3434505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 2 Cont">
  <p:cSld name="Title - 2 Cont">
    <p:spTree>
      <p:nvGrpSpPr>
        <p:cNvPr id="1" name="Shape 128"/>
        <p:cNvGrpSpPr/>
        <p:nvPr/>
      </p:nvGrpSpPr>
      <p:grpSpPr>
        <a:xfrm>
          <a:off x="0" y="0"/>
          <a:ext cx="0" cy="0"/>
          <a:chOff x="0" y="0"/>
          <a:chExt cx="0" cy="0"/>
        </a:xfrm>
      </p:grpSpPr>
      <p:sp>
        <p:nvSpPr>
          <p:cNvPr id="129" name="Google Shape;129;p39"/>
          <p:cNvSpPr txBox="1">
            <a:spLocks noGrp="1"/>
          </p:cNvSpPr>
          <p:nvPr>
            <p:ph type="title"/>
          </p:nvPr>
        </p:nvSpPr>
        <p:spPr>
          <a:xfrm>
            <a:off x="155575" y="152400"/>
            <a:ext cx="11880850"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0" name="Google Shape;130;p39"/>
          <p:cNvSpPr txBox="1">
            <a:spLocks noGrp="1"/>
          </p:cNvSpPr>
          <p:nvPr>
            <p:ph type="body" idx="1"/>
          </p:nvPr>
        </p:nvSpPr>
        <p:spPr>
          <a:xfrm>
            <a:off x="155575" y="873126"/>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1" name="Google Shape;131;p39"/>
          <p:cNvSpPr txBox="1">
            <a:spLocks noGrp="1"/>
          </p:cNvSpPr>
          <p:nvPr>
            <p:ph type="body" idx="2"/>
          </p:nvPr>
        </p:nvSpPr>
        <p:spPr>
          <a:xfrm>
            <a:off x="6167438" y="873125"/>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2" name="Google Shape;132;p39"/>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36804879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 3 Cont">
  <p:cSld name="Title - 3 Cont">
    <p:spTree>
      <p:nvGrpSpPr>
        <p:cNvPr id="1" name="Shape 133"/>
        <p:cNvGrpSpPr/>
        <p:nvPr/>
      </p:nvGrpSpPr>
      <p:grpSpPr>
        <a:xfrm>
          <a:off x="0" y="0"/>
          <a:ext cx="0" cy="0"/>
          <a:chOff x="0" y="0"/>
          <a:chExt cx="0" cy="0"/>
        </a:xfrm>
      </p:grpSpPr>
      <p:sp>
        <p:nvSpPr>
          <p:cNvPr id="134" name="Google Shape;134;p40"/>
          <p:cNvSpPr txBox="1">
            <a:spLocks noGrp="1"/>
          </p:cNvSpPr>
          <p:nvPr>
            <p:ph type="body" idx="1"/>
          </p:nvPr>
        </p:nvSpPr>
        <p:spPr>
          <a:xfrm>
            <a:off x="6167438" y="3140075"/>
            <a:ext cx="5868987" cy="28448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5" name="Google Shape;135;p40"/>
          <p:cNvSpPr txBox="1">
            <a:spLocks noGrp="1"/>
          </p:cNvSpPr>
          <p:nvPr>
            <p:ph type="title"/>
          </p:nvPr>
        </p:nvSpPr>
        <p:spPr>
          <a:xfrm>
            <a:off x="155575" y="152400"/>
            <a:ext cx="5868987"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6" name="Google Shape;136;p40"/>
          <p:cNvSpPr txBox="1">
            <a:spLocks noGrp="1"/>
          </p:cNvSpPr>
          <p:nvPr>
            <p:ph type="body" idx="2"/>
          </p:nvPr>
        </p:nvSpPr>
        <p:spPr>
          <a:xfrm>
            <a:off x="155575" y="873126"/>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7" name="Google Shape;137;p40"/>
          <p:cNvSpPr txBox="1">
            <a:spLocks noGrp="1"/>
          </p:cNvSpPr>
          <p:nvPr>
            <p:ph type="body" idx="3"/>
          </p:nvPr>
        </p:nvSpPr>
        <p:spPr>
          <a:xfrm>
            <a:off x="6167437" y="152400"/>
            <a:ext cx="5868987" cy="28448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8" name="Google Shape;138;p40"/>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20172204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 Cont">
  <p:cSld name="2 Cont">
    <p:spTree>
      <p:nvGrpSpPr>
        <p:cNvPr id="1" name="Shape 139"/>
        <p:cNvGrpSpPr/>
        <p:nvPr/>
      </p:nvGrpSpPr>
      <p:grpSpPr>
        <a:xfrm>
          <a:off x="0" y="0"/>
          <a:ext cx="0" cy="0"/>
          <a:chOff x="0" y="0"/>
          <a:chExt cx="0" cy="0"/>
        </a:xfrm>
      </p:grpSpPr>
      <p:sp>
        <p:nvSpPr>
          <p:cNvPr id="140" name="Google Shape;140;p41"/>
          <p:cNvSpPr txBox="1">
            <a:spLocks noGrp="1"/>
          </p:cNvSpPr>
          <p:nvPr>
            <p:ph type="body" idx="1"/>
          </p:nvPr>
        </p:nvSpPr>
        <p:spPr>
          <a:xfrm>
            <a:off x="155575" y="152399"/>
            <a:ext cx="5868987" cy="58324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1" name="Google Shape;141;p41"/>
          <p:cNvSpPr txBox="1">
            <a:spLocks noGrp="1"/>
          </p:cNvSpPr>
          <p:nvPr>
            <p:ph type="body" idx="2"/>
          </p:nvPr>
        </p:nvSpPr>
        <p:spPr>
          <a:xfrm>
            <a:off x="6167440" y="152400"/>
            <a:ext cx="5868987" cy="58324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2" name="Google Shape;142;p41"/>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40803105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 Title - 2 Cont">
  <p:cSld name="2 Title - 2 Cont">
    <p:spTree>
      <p:nvGrpSpPr>
        <p:cNvPr id="1" name="Shape 143"/>
        <p:cNvGrpSpPr/>
        <p:nvPr/>
      </p:nvGrpSpPr>
      <p:grpSpPr>
        <a:xfrm>
          <a:off x="0" y="0"/>
          <a:ext cx="0" cy="0"/>
          <a:chOff x="0" y="0"/>
          <a:chExt cx="0" cy="0"/>
        </a:xfrm>
      </p:grpSpPr>
      <p:sp>
        <p:nvSpPr>
          <p:cNvPr id="144" name="Google Shape;144;p42"/>
          <p:cNvSpPr txBox="1">
            <a:spLocks noGrp="1"/>
          </p:cNvSpPr>
          <p:nvPr>
            <p:ph type="title"/>
          </p:nvPr>
        </p:nvSpPr>
        <p:spPr>
          <a:xfrm>
            <a:off x="155575" y="152400"/>
            <a:ext cx="5868987"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5" name="Google Shape;145;p42"/>
          <p:cNvSpPr txBox="1">
            <a:spLocks noGrp="1"/>
          </p:cNvSpPr>
          <p:nvPr>
            <p:ph type="body" idx="1"/>
          </p:nvPr>
        </p:nvSpPr>
        <p:spPr>
          <a:xfrm>
            <a:off x="6167438" y="152400"/>
            <a:ext cx="5868987" cy="72072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6" name="Google Shape;146;p42"/>
          <p:cNvSpPr txBox="1">
            <a:spLocks noGrp="1"/>
          </p:cNvSpPr>
          <p:nvPr>
            <p:ph type="body" idx="2"/>
          </p:nvPr>
        </p:nvSpPr>
        <p:spPr>
          <a:xfrm>
            <a:off x="155574" y="873126"/>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7" name="Google Shape;147;p42"/>
          <p:cNvSpPr txBox="1">
            <a:spLocks noGrp="1"/>
          </p:cNvSpPr>
          <p:nvPr>
            <p:ph type="body" idx="3"/>
          </p:nvPr>
        </p:nvSpPr>
        <p:spPr>
          <a:xfrm>
            <a:off x="6167438" y="873125"/>
            <a:ext cx="5868987" cy="5111751"/>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8" name="Google Shape;148;p42"/>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31325751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 Cont">
  <p:cSld name="1 Cont">
    <p:spTree>
      <p:nvGrpSpPr>
        <p:cNvPr id="1" name="Shape 149"/>
        <p:cNvGrpSpPr/>
        <p:nvPr/>
      </p:nvGrpSpPr>
      <p:grpSpPr>
        <a:xfrm>
          <a:off x="0" y="0"/>
          <a:ext cx="0" cy="0"/>
          <a:chOff x="0" y="0"/>
          <a:chExt cx="0" cy="0"/>
        </a:xfrm>
      </p:grpSpPr>
      <p:sp>
        <p:nvSpPr>
          <p:cNvPr id="150" name="Google Shape;150;p43"/>
          <p:cNvSpPr txBox="1">
            <a:spLocks noGrp="1"/>
          </p:cNvSpPr>
          <p:nvPr>
            <p:ph type="body" idx="1"/>
          </p:nvPr>
        </p:nvSpPr>
        <p:spPr>
          <a:xfrm>
            <a:off x="155575" y="152399"/>
            <a:ext cx="11880850" cy="583247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1" name="Google Shape;151;p43"/>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14052997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3 Cont">
  <p:cSld name="3 Cont">
    <p:spTree>
      <p:nvGrpSpPr>
        <p:cNvPr id="1" name="Shape 152"/>
        <p:cNvGrpSpPr/>
        <p:nvPr/>
      </p:nvGrpSpPr>
      <p:grpSpPr>
        <a:xfrm>
          <a:off x="0" y="0"/>
          <a:ext cx="0" cy="0"/>
          <a:chOff x="0" y="0"/>
          <a:chExt cx="0" cy="0"/>
        </a:xfrm>
      </p:grpSpPr>
      <p:sp>
        <p:nvSpPr>
          <p:cNvPr id="153" name="Google Shape;153;p44"/>
          <p:cNvSpPr txBox="1">
            <a:spLocks noGrp="1"/>
          </p:cNvSpPr>
          <p:nvPr>
            <p:ph type="body" idx="1"/>
          </p:nvPr>
        </p:nvSpPr>
        <p:spPr>
          <a:xfrm>
            <a:off x="6167438" y="3140077"/>
            <a:ext cx="5868987" cy="284479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4" name="Google Shape;154;p44"/>
          <p:cNvSpPr txBox="1">
            <a:spLocks noGrp="1"/>
          </p:cNvSpPr>
          <p:nvPr>
            <p:ph type="body" idx="2"/>
          </p:nvPr>
        </p:nvSpPr>
        <p:spPr>
          <a:xfrm>
            <a:off x="155575" y="152399"/>
            <a:ext cx="5868987" cy="58324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5" name="Google Shape;155;p44"/>
          <p:cNvSpPr txBox="1">
            <a:spLocks noGrp="1"/>
          </p:cNvSpPr>
          <p:nvPr>
            <p:ph type="body" idx="3"/>
          </p:nvPr>
        </p:nvSpPr>
        <p:spPr>
          <a:xfrm>
            <a:off x="6167438" y="152399"/>
            <a:ext cx="5868987" cy="284479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6" name="Google Shape;156;p44"/>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27488693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57"/>
        <p:cNvGrpSpPr/>
        <p:nvPr/>
      </p:nvGrpSpPr>
      <p:grpSpPr>
        <a:xfrm>
          <a:off x="0" y="0"/>
          <a:ext cx="0" cy="0"/>
          <a:chOff x="0" y="0"/>
          <a:chExt cx="0" cy="0"/>
        </a:xfrm>
      </p:grpSpPr>
      <p:sp>
        <p:nvSpPr>
          <p:cNvPr id="158" name="Google Shape;158;p45"/>
          <p:cNvSpPr txBox="1">
            <a:spLocks noGrp="1"/>
          </p:cNvSpPr>
          <p:nvPr>
            <p:ph type="title"/>
          </p:nvPr>
        </p:nvSpPr>
        <p:spPr>
          <a:xfrm>
            <a:off x="155575" y="2958059"/>
            <a:ext cx="11880850" cy="941882"/>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2"/>
              </a:buClr>
              <a:buSzPts val="3200"/>
              <a:buFont typeface="Arial"/>
              <a:buNone/>
              <a:defRPr sz="3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9" name="Google Shape;159;p45"/>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21112814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 3 Cont (CONF)">
  <p:cSld name="Title - 3 Cont (CONF)">
    <p:spTree>
      <p:nvGrpSpPr>
        <p:cNvPr id="1" name="Shape 160"/>
        <p:cNvGrpSpPr/>
        <p:nvPr/>
      </p:nvGrpSpPr>
      <p:grpSpPr>
        <a:xfrm>
          <a:off x="0" y="0"/>
          <a:ext cx="0" cy="0"/>
          <a:chOff x="0" y="0"/>
          <a:chExt cx="0" cy="0"/>
        </a:xfrm>
      </p:grpSpPr>
      <p:sp>
        <p:nvSpPr>
          <p:cNvPr id="161" name="Google Shape;161;p46"/>
          <p:cNvSpPr txBox="1">
            <a:spLocks noGrp="1"/>
          </p:cNvSpPr>
          <p:nvPr>
            <p:ph type="body" idx="1"/>
          </p:nvPr>
        </p:nvSpPr>
        <p:spPr>
          <a:xfrm>
            <a:off x="6167438" y="3140075"/>
            <a:ext cx="5868987" cy="28448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2" name="Google Shape;162;p46"/>
          <p:cNvSpPr txBox="1">
            <a:spLocks noGrp="1"/>
          </p:cNvSpPr>
          <p:nvPr>
            <p:ph type="title"/>
          </p:nvPr>
        </p:nvSpPr>
        <p:spPr>
          <a:xfrm>
            <a:off x="155575" y="152400"/>
            <a:ext cx="5868987"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3" name="Google Shape;163;p46"/>
          <p:cNvSpPr txBox="1">
            <a:spLocks noGrp="1"/>
          </p:cNvSpPr>
          <p:nvPr>
            <p:ph type="body" idx="2"/>
          </p:nvPr>
        </p:nvSpPr>
        <p:spPr>
          <a:xfrm>
            <a:off x="155575" y="873126"/>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4" name="Google Shape;164;p46"/>
          <p:cNvSpPr txBox="1">
            <a:spLocks noGrp="1"/>
          </p:cNvSpPr>
          <p:nvPr>
            <p:ph type="body" idx="3"/>
          </p:nvPr>
        </p:nvSpPr>
        <p:spPr>
          <a:xfrm>
            <a:off x="6167437" y="152400"/>
            <a:ext cx="5868987" cy="28448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5" name="Google Shape;165;p46"/>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166" name="Google Shape;166;p46"/>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20418562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2 Cont (CONF)">
  <p:cSld name="2 Cont (CONF)">
    <p:spTree>
      <p:nvGrpSpPr>
        <p:cNvPr id="1" name="Shape 167"/>
        <p:cNvGrpSpPr/>
        <p:nvPr/>
      </p:nvGrpSpPr>
      <p:grpSpPr>
        <a:xfrm>
          <a:off x="0" y="0"/>
          <a:ext cx="0" cy="0"/>
          <a:chOff x="0" y="0"/>
          <a:chExt cx="0" cy="0"/>
        </a:xfrm>
      </p:grpSpPr>
      <p:sp>
        <p:nvSpPr>
          <p:cNvPr id="168" name="Google Shape;168;p47"/>
          <p:cNvSpPr txBox="1">
            <a:spLocks noGrp="1"/>
          </p:cNvSpPr>
          <p:nvPr>
            <p:ph type="body" idx="1"/>
          </p:nvPr>
        </p:nvSpPr>
        <p:spPr>
          <a:xfrm>
            <a:off x="155575" y="152399"/>
            <a:ext cx="5868987" cy="58324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9" name="Google Shape;169;p47"/>
          <p:cNvSpPr txBox="1">
            <a:spLocks noGrp="1"/>
          </p:cNvSpPr>
          <p:nvPr>
            <p:ph type="body" idx="2"/>
          </p:nvPr>
        </p:nvSpPr>
        <p:spPr>
          <a:xfrm>
            <a:off x="6167440" y="152400"/>
            <a:ext cx="5868987" cy="58324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0" name="Google Shape;170;p47"/>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171" name="Google Shape;171;p47"/>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1465100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 Title - 2 Cont">
  <p:cSld name="2 Title - 2 Cont">
    <p:spTree>
      <p:nvGrpSpPr>
        <p:cNvPr id="1" name="Shape 45"/>
        <p:cNvGrpSpPr/>
        <p:nvPr/>
      </p:nvGrpSpPr>
      <p:grpSpPr>
        <a:xfrm>
          <a:off x="0" y="0"/>
          <a:ext cx="0" cy="0"/>
          <a:chOff x="0" y="0"/>
          <a:chExt cx="0" cy="0"/>
        </a:xfrm>
      </p:grpSpPr>
      <p:sp>
        <p:nvSpPr>
          <p:cNvPr id="46" name="Google Shape;46;p55"/>
          <p:cNvSpPr txBox="1">
            <a:spLocks noGrp="1"/>
          </p:cNvSpPr>
          <p:nvPr>
            <p:ph type="title"/>
          </p:nvPr>
        </p:nvSpPr>
        <p:spPr>
          <a:xfrm>
            <a:off x="155575" y="152400"/>
            <a:ext cx="5868987"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 name="Google Shape;47;p55"/>
          <p:cNvSpPr txBox="1">
            <a:spLocks noGrp="1"/>
          </p:cNvSpPr>
          <p:nvPr>
            <p:ph type="body" idx="1"/>
          </p:nvPr>
        </p:nvSpPr>
        <p:spPr>
          <a:xfrm>
            <a:off x="6167438" y="152400"/>
            <a:ext cx="5868987" cy="72072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 name="Google Shape;48;p55"/>
          <p:cNvSpPr txBox="1">
            <a:spLocks noGrp="1"/>
          </p:cNvSpPr>
          <p:nvPr>
            <p:ph type="body" idx="2"/>
          </p:nvPr>
        </p:nvSpPr>
        <p:spPr>
          <a:xfrm>
            <a:off x="155574" y="873126"/>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9" name="Google Shape;49;p55"/>
          <p:cNvSpPr txBox="1">
            <a:spLocks noGrp="1"/>
          </p:cNvSpPr>
          <p:nvPr>
            <p:ph type="body" idx="3"/>
          </p:nvPr>
        </p:nvSpPr>
        <p:spPr>
          <a:xfrm>
            <a:off x="6167438" y="873125"/>
            <a:ext cx="5868987" cy="5111751"/>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0" name="Google Shape;50;p55"/>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2 Title - 2 Cont (CONF)">
  <p:cSld name="2 Title - 2 Cont (CONF)">
    <p:spTree>
      <p:nvGrpSpPr>
        <p:cNvPr id="1" name="Shape 172"/>
        <p:cNvGrpSpPr/>
        <p:nvPr/>
      </p:nvGrpSpPr>
      <p:grpSpPr>
        <a:xfrm>
          <a:off x="0" y="0"/>
          <a:ext cx="0" cy="0"/>
          <a:chOff x="0" y="0"/>
          <a:chExt cx="0" cy="0"/>
        </a:xfrm>
      </p:grpSpPr>
      <p:sp>
        <p:nvSpPr>
          <p:cNvPr id="173" name="Google Shape;173;p48"/>
          <p:cNvSpPr txBox="1">
            <a:spLocks noGrp="1"/>
          </p:cNvSpPr>
          <p:nvPr>
            <p:ph type="title"/>
          </p:nvPr>
        </p:nvSpPr>
        <p:spPr>
          <a:xfrm>
            <a:off x="155575" y="152400"/>
            <a:ext cx="5868987"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4" name="Google Shape;174;p48"/>
          <p:cNvSpPr txBox="1">
            <a:spLocks noGrp="1"/>
          </p:cNvSpPr>
          <p:nvPr>
            <p:ph type="body" idx="1"/>
          </p:nvPr>
        </p:nvSpPr>
        <p:spPr>
          <a:xfrm>
            <a:off x="6167438" y="152400"/>
            <a:ext cx="5868987" cy="72072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5" name="Google Shape;175;p48"/>
          <p:cNvSpPr txBox="1">
            <a:spLocks noGrp="1"/>
          </p:cNvSpPr>
          <p:nvPr>
            <p:ph type="body" idx="2"/>
          </p:nvPr>
        </p:nvSpPr>
        <p:spPr>
          <a:xfrm>
            <a:off x="155574" y="873126"/>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6" name="Google Shape;176;p48"/>
          <p:cNvSpPr txBox="1">
            <a:spLocks noGrp="1"/>
          </p:cNvSpPr>
          <p:nvPr>
            <p:ph type="body" idx="3"/>
          </p:nvPr>
        </p:nvSpPr>
        <p:spPr>
          <a:xfrm>
            <a:off x="6167438" y="873125"/>
            <a:ext cx="5868987" cy="5111751"/>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7" name="Google Shape;177;p48"/>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178" name="Google Shape;178;p48"/>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6013154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 Cont (CONF)">
  <p:cSld name="1 Cont (CONF)">
    <p:spTree>
      <p:nvGrpSpPr>
        <p:cNvPr id="1" name="Shape 179"/>
        <p:cNvGrpSpPr/>
        <p:nvPr/>
      </p:nvGrpSpPr>
      <p:grpSpPr>
        <a:xfrm>
          <a:off x="0" y="0"/>
          <a:ext cx="0" cy="0"/>
          <a:chOff x="0" y="0"/>
          <a:chExt cx="0" cy="0"/>
        </a:xfrm>
      </p:grpSpPr>
      <p:sp>
        <p:nvSpPr>
          <p:cNvPr id="180" name="Google Shape;180;p49"/>
          <p:cNvSpPr txBox="1">
            <a:spLocks noGrp="1"/>
          </p:cNvSpPr>
          <p:nvPr>
            <p:ph type="body" idx="1"/>
          </p:nvPr>
        </p:nvSpPr>
        <p:spPr>
          <a:xfrm>
            <a:off x="155575" y="152399"/>
            <a:ext cx="11880850" cy="583247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1" name="Google Shape;181;p49"/>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182" name="Google Shape;182;p49"/>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5548033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 Cont (CONF)">
  <p:cSld name="3 Cont (CONF)">
    <p:spTree>
      <p:nvGrpSpPr>
        <p:cNvPr id="1" name="Shape 183"/>
        <p:cNvGrpSpPr/>
        <p:nvPr/>
      </p:nvGrpSpPr>
      <p:grpSpPr>
        <a:xfrm>
          <a:off x="0" y="0"/>
          <a:ext cx="0" cy="0"/>
          <a:chOff x="0" y="0"/>
          <a:chExt cx="0" cy="0"/>
        </a:xfrm>
      </p:grpSpPr>
      <p:sp>
        <p:nvSpPr>
          <p:cNvPr id="184" name="Google Shape;184;p50"/>
          <p:cNvSpPr txBox="1">
            <a:spLocks noGrp="1"/>
          </p:cNvSpPr>
          <p:nvPr>
            <p:ph type="body" idx="1"/>
          </p:nvPr>
        </p:nvSpPr>
        <p:spPr>
          <a:xfrm>
            <a:off x="6167438" y="3140077"/>
            <a:ext cx="5868987" cy="284479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5" name="Google Shape;185;p50"/>
          <p:cNvSpPr txBox="1">
            <a:spLocks noGrp="1"/>
          </p:cNvSpPr>
          <p:nvPr>
            <p:ph type="body" idx="2"/>
          </p:nvPr>
        </p:nvSpPr>
        <p:spPr>
          <a:xfrm>
            <a:off x="155575" y="152399"/>
            <a:ext cx="5868987" cy="58324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6" name="Google Shape;186;p50"/>
          <p:cNvSpPr txBox="1">
            <a:spLocks noGrp="1"/>
          </p:cNvSpPr>
          <p:nvPr>
            <p:ph type="body" idx="3"/>
          </p:nvPr>
        </p:nvSpPr>
        <p:spPr>
          <a:xfrm>
            <a:off x="6167438" y="152399"/>
            <a:ext cx="5868987" cy="284479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7" name="Google Shape;187;p50"/>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188" name="Google Shape;188;p50"/>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11918827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Quote (CONF)">
  <p:cSld name="Quote (CONF)">
    <p:spTree>
      <p:nvGrpSpPr>
        <p:cNvPr id="1" name="Shape 189"/>
        <p:cNvGrpSpPr/>
        <p:nvPr/>
      </p:nvGrpSpPr>
      <p:grpSpPr>
        <a:xfrm>
          <a:off x="0" y="0"/>
          <a:ext cx="0" cy="0"/>
          <a:chOff x="0" y="0"/>
          <a:chExt cx="0" cy="0"/>
        </a:xfrm>
      </p:grpSpPr>
      <p:sp>
        <p:nvSpPr>
          <p:cNvPr id="190" name="Google Shape;190;p51"/>
          <p:cNvSpPr txBox="1">
            <a:spLocks noGrp="1"/>
          </p:cNvSpPr>
          <p:nvPr>
            <p:ph type="title"/>
          </p:nvPr>
        </p:nvSpPr>
        <p:spPr>
          <a:xfrm>
            <a:off x="155575" y="2958059"/>
            <a:ext cx="11880850" cy="941882"/>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2"/>
              </a:buClr>
              <a:buSzPts val="3200"/>
              <a:buFont typeface="Arial"/>
              <a:buNone/>
              <a:defRPr sz="3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1" name="Google Shape;191;p51"/>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192" name="Google Shape;192;p51"/>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22314837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Main Title">
  <p:cSld name="Main Title">
    <p:spTree>
      <p:nvGrpSpPr>
        <p:cNvPr id="1" name="Shape 13"/>
        <p:cNvGrpSpPr/>
        <p:nvPr/>
      </p:nvGrpSpPr>
      <p:grpSpPr>
        <a:xfrm>
          <a:off x="0" y="0"/>
          <a:ext cx="0" cy="0"/>
          <a:chOff x="0" y="0"/>
          <a:chExt cx="0" cy="0"/>
        </a:xfrm>
      </p:grpSpPr>
      <p:pic>
        <p:nvPicPr>
          <p:cNvPr id="14" name="Google Shape;14;p29"/>
          <p:cNvPicPr preferRelativeResize="0"/>
          <p:nvPr/>
        </p:nvPicPr>
        <p:blipFill rotWithShape="1">
          <a:blip r:embed="rId2">
            <a:alphaModFix/>
          </a:blip>
          <a:srcRect/>
          <a:stretch/>
        </p:blipFill>
        <p:spPr>
          <a:xfrm>
            <a:off x="155575" y="152400"/>
            <a:ext cx="11880850" cy="5832475"/>
          </a:xfrm>
          <a:prstGeom prst="rect">
            <a:avLst/>
          </a:prstGeom>
          <a:noFill/>
          <a:ln>
            <a:noFill/>
          </a:ln>
        </p:spPr>
      </p:pic>
      <p:sp>
        <p:nvSpPr>
          <p:cNvPr id="15" name="Google Shape;15;p29"/>
          <p:cNvSpPr txBox="1">
            <a:spLocks noGrp="1"/>
          </p:cNvSpPr>
          <p:nvPr>
            <p:ph type="ctrTitle"/>
          </p:nvPr>
        </p:nvSpPr>
        <p:spPr>
          <a:xfrm>
            <a:off x="918843" y="3760470"/>
            <a:ext cx="9554213" cy="1099930"/>
          </a:xfrm>
          <a:prstGeom prst="rect">
            <a:avLst/>
          </a:prstGeom>
          <a:noFill/>
          <a:ln>
            <a:noFill/>
          </a:ln>
        </p:spPr>
        <p:txBody>
          <a:bodyPr spcFirstLastPara="1" wrap="square" lIns="91425" tIns="45700" rIns="91425" bIns="0" anchor="b" anchorCtr="0">
            <a:normAutofit/>
          </a:bodyPr>
          <a:lstStyle>
            <a:lvl1pPr marR="0" lvl="0" algn="l" rtl="0">
              <a:lnSpc>
                <a:spcPct val="90000"/>
              </a:lnSpc>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 name="Google Shape;16;p29"/>
          <p:cNvSpPr txBox="1">
            <a:spLocks noGrp="1"/>
          </p:cNvSpPr>
          <p:nvPr>
            <p:ph type="subTitle" idx="1"/>
          </p:nvPr>
        </p:nvSpPr>
        <p:spPr>
          <a:xfrm>
            <a:off x="938983" y="4779769"/>
            <a:ext cx="9534073" cy="560466"/>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7" name="Google Shape;17;p29"/>
          <p:cNvSpPr txBox="1">
            <a:spLocks noGrp="1"/>
          </p:cNvSpPr>
          <p:nvPr>
            <p:ph type="dt" idx="10"/>
          </p:nvPr>
        </p:nvSpPr>
        <p:spPr>
          <a:xfrm>
            <a:off x="10558605" y="6155182"/>
            <a:ext cx="1540460" cy="456466"/>
          </a:xfrm>
          <a:prstGeom prst="rect">
            <a:avLst/>
          </a:prstGeom>
          <a:noFill/>
          <a:ln>
            <a:noFill/>
          </a:ln>
        </p:spPr>
        <p:txBody>
          <a:bodyPr spcFirstLastPara="1" wrap="square" lIns="91425" tIns="45700" rIns="91425" bIns="45700" anchor="b" anchorCtr="0">
            <a:noAutofit/>
          </a:bodyPr>
          <a:lstStyle>
            <a:lvl1pPr marR="0" lvl="0" algn="r" rtl="0">
              <a:lnSpc>
                <a:spcPct val="100000"/>
              </a:lnSpc>
              <a:spcBef>
                <a:spcPts val="0"/>
              </a:spcBef>
              <a:spcAft>
                <a:spcPts val="0"/>
              </a:spcAft>
              <a:buClr>
                <a:srgbClr val="000000"/>
              </a:buClr>
              <a:buSzPts val="1400"/>
              <a:buFont typeface="Arial"/>
              <a:buNone/>
              <a:defRPr sz="18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8" name="Google Shape;18;p29"/>
          <p:cNvSpPr txBox="1">
            <a:spLocks noGrp="1"/>
          </p:cNvSpPr>
          <p:nvPr>
            <p:ph type="body" idx="2"/>
          </p:nvPr>
        </p:nvSpPr>
        <p:spPr>
          <a:xfrm>
            <a:off x="4807004" y="6155182"/>
            <a:ext cx="2577993" cy="456466"/>
          </a:xfrm>
          <a:prstGeom prst="rect">
            <a:avLst/>
          </a:prstGeom>
          <a:noFill/>
          <a:ln>
            <a:noFill/>
          </a:ln>
        </p:spPr>
        <p:txBody>
          <a:bodyPr spcFirstLastPara="1" wrap="square" lIns="91425" tIns="45700" rIns="91425" bIns="45700" anchor="b" anchorCtr="0">
            <a:normAutofit/>
          </a:bodyPr>
          <a:lstStyle>
            <a:lvl1pPr marL="457200" marR="0" lvl="0" indent="-228600" algn="ctr" rtl="0">
              <a:lnSpc>
                <a:spcPct val="90000"/>
              </a:lnSpc>
              <a:spcBef>
                <a:spcPts val="1000"/>
              </a:spcBef>
              <a:spcAft>
                <a:spcPts val="0"/>
              </a:spcAft>
              <a:buClr>
                <a:schemeClr val="dk2"/>
              </a:buClr>
              <a:buSzPts val="1800"/>
              <a:buFont typeface="Arial"/>
              <a:buNone/>
              <a:defRPr sz="1800" b="1"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8314600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 Cont">
  <p:cSld name="Title - Cont">
    <p:spTree>
      <p:nvGrpSpPr>
        <p:cNvPr id="1" name="Shape 19"/>
        <p:cNvGrpSpPr/>
        <p:nvPr/>
      </p:nvGrpSpPr>
      <p:grpSpPr>
        <a:xfrm>
          <a:off x="0" y="0"/>
          <a:ext cx="0" cy="0"/>
          <a:chOff x="0" y="0"/>
          <a:chExt cx="0" cy="0"/>
        </a:xfrm>
      </p:grpSpPr>
      <p:sp>
        <p:nvSpPr>
          <p:cNvPr id="20" name="Google Shape;20;p32"/>
          <p:cNvSpPr txBox="1">
            <a:spLocks noGrp="1"/>
          </p:cNvSpPr>
          <p:nvPr>
            <p:ph type="title"/>
          </p:nvPr>
        </p:nvSpPr>
        <p:spPr>
          <a:xfrm>
            <a:off x="155575" y="152400"/>
            <a:ext cx="11880850"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 name="Google Shape;21;p32"/>
          <p:cNvSpPr txBox="1">
            <a:spLocks noGrp="1"/>
          </p:cNvSpPr>
          <p:nvPr>
            <p:ph type="body" idx="1"/>
          </p:nvPr>
        </p:nvSpPr>
        <p:spPr>
          <a:xfrm>
            <a:off x="155575" y="873126"/>
            <a:ext cx="11880850"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 name="Google Shape;22;p32"/>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13535664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 3 Cont (CONF)">
  <p:cSld name="Title - 3 Cont (CONF)">
    <p:spTree>
      <p:nvGrpSpPr>
        <p:cNvPr id="1" name="Shape 23"/>
        <p:cNvGrpSpPr/>
        <p:nvPr/>
      </p:nvGrpSpPr>
      <p:grpSpPr>
        <a:xfrm>
          <a:off x="0" y="0"/>
          <a:ext cx="0" cy="0"/>
          <a:chOff x="0" y="0"/>
          <a:chExt cx="0" cy="0"/>
        </a:xfrm>
      </p:grpSpPr>
      <p:sp>
        <p:nvSpPr>
          <p:cNvPr id="24" name="Google Shape;24;p33"/>
          <p:cNvSpPr txBox="1">
            <a:spLocks noGrp="1"/>
          </p:cNvSpPr>
          <p:nvPr>
            <p:ph type="body" idx="1"/>
          </p:nvPr>
        </p:nvSpPr>
        <p:spPr>
          <a:xfrm>
            <a:off x="6167438" y="3140075"/>
            <a:ext cx="5868987" cy="28448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 name="Google Shape;25;p33"/>
          <p:cNvSpPr txBox="1">
            <a:spLocks noGrp="1"/>
          </p:cNvSpPr>
          <p:nvPr>
            <p:ph type="title"/>
          </p:nvPr>
        </p:nvSpPr>
        <p:spPr>
          <a:xfrm>
            <a:off x="155575" y="152400"/>
            <a:ext cx="5868987"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6" name="Google Shape;26;p33"/>
          <p:cNvSpPr txBox="1">
            <a:spLocks noGrp="1"/>
          </p:cNvSpPr>
          <p:nvPr>
            <p:ph type="body" idx="2"/>
          </p:nvPr>
        </p:nvSpPr>
        <p:spPr>
          <a:xfrm>
            <a:off x="155575" y="873126"/>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7" name="Google Shape;27;p33"/>
          <p:cNvSpPr txBox="1">
            <a:spLocks noGrp="1"/>
          </p:cNvSpPr>
          <p:nvPr>
            <p:ph type="body" idx="3"/>
          </p:nvPr>
        </p:nvSpPr>
        <p:spPr>
          <a:xfrm>
            <a:off x="6167437" y="152400"/>
            <a:ext cx="5868987" cy="28448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 name="Google Shape;28;p33"/>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29" name="Google Shape;29;p33"/>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16238491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 2 Cont">
  <p:cSld name="Title - 2 Cont">
    <p:spTree>
      <p:nvGrpSpPr>
        <p:cNvPr id="1" name="Shape 30"/>
        <p:cNvGrpSpPr/>
        <p:nvPr/>
      </p:nvGrpSpPr>
      <p:grpSpPr>
        <a:xfrm>
          <a:off x="0" y="0"/>
          <a:ext cx="0" cy="0"/>
          <a:chOff x="0" y="0"/>
          <a:chExt cx="0" cy="0"/>
        </a:xfrm>
      </p:grpSpPr>
      <p:sp>
        <p:nvSpPr>
          <p:cNvPr id="31" name="Google Shape;31;p52"/>
          <p:cNvSpPr txBox="1">
            <a:spLocks noGrp="1"/>
          </p:cNvSpPr>
          <p:nvPr>
            <p:ph type="title"/>
          </p:nvPr>
        </p:nvSpPr>
        <p:spPr>
          <a:xfrm>
            <a:off x="155575" y="152400"/>
            <a:ext cx="11880850"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p52"/>
          <p:cNvSpPr txBox="1">
            <a:spLocks noGrp="1"/>
          </p:cNvSpPr>
          <p:nvPr>
            <p:ph type="body" idx="1"/>
          </p:nvPr>
        </p:nvSpPr>
        <p:spPr>
          <a:xfrm>
            <a:off x="155575" y="873126"/>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 name="Google Shape;33;p52"/>
          <p:cNvSpPr txBox="1">
            <a:spLocks noGrp="1"/>
          </p:cNvSpPr>
          <p:nvPr>
            <p:ph type="body" idx="2"/>
          </p:nvPr>
        </p:nvSpPr>
        <p:spPr>
          <a:xfrm>
            <a:off x="6167438" y="873125"/>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 name="Google Shape;34;p52"/>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20766787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 3 Cont">
  <p:cSld name="Title - 3 Cont">
    <p:spTree>
      <p:nvGrpSpPr>
        <p:cNvPr id="1" name="Shape 35"/>
        <p:cNvGrpSpPr/>
        <p:nvPr/>
      </p:nvGrpSpPr>
      <p:grpSpPr>
        <a:xfrm>
          <a:off x="0" y="0"/>
          <a:ext cx="0" cy="0"/>
          <a:chOff x="0" y="0"/>
          <a:chExt cx="0" cy="0"/>
        </a:xfrm>
      </p:grpSpPr>
      <p:sp>
        <p:nvSpPr>
          <p:cNvPr id="36" name="Google Shape;36;p53"/>
          <p:cNvSpPr txBox="1">
            <a:spLocks noGrp="1"/>
          </p:cNvSpPr>
          <p:nvPr>
            <p:ph type="body" idx="1"/>
          </p:nvPr>
        </p:nvSpPr>
        <p:spPr>
          <a:xfrm>
            <a:off x="6167438" y="3140075"/>
            <a:ext cx="5868987" cy="28448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7" name="Google Shape;37;p53"/>
          <p:cNvSpPr txBox="1">
            <a:spLocks noGrp="1"/>
          </p:cNvSpPr>
          <p:nvPr>
            <p:ph type="title"/>
          </p:nvPr>
        </p:nvSpPr>
        <p:spPr>
          <a:xfrm>
            <a:off x="155575" y="152400"/>
            <a:ext cx="5868987"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8" name="Google Shape;38;p53"/>
          <p:cNvSpPr txBox="1">
            <a:spLocks noGrp="1"/>
          </p:cNvSpPr>
          <p:nvPr>
            <p:ph type="body" idx="2"/>
          </p:nvPr>
        </p:nvSpPr>
        <p:spPr>
          <a:xfrm>
            <a:off x="155575" y="873126"/>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9" name="Google Shape;39;p53"/>
          <p:cNvSpPr txBox="1">
            <a:spLocks noGrp="1"/>
          </p:cNvSpPr>
          <p:nvPr>
            <p:ph type="body" idx="3"/>
          </p:nvPr>
        </p:nvSpPr>
        <p:spPr>
          <a:xfrm>
            <a:off x="6167437" y="152400"/>
            <a:ext cx="5868987" cy="28448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 name="Google Shape;40;p53"/>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9716337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2 Cont">
  <p:cSld name="2 Cont">
    <p:spTree>
      <p:nvGrpSpPr>
        <p:cNvPr id="1" name="Shape 41"/>
        <p:cNvGrpSpPr/>
        <p:nvPr/>
      </p:nvGrpSpPr>
      <p:grpSpPr>
        <a:xfrm>
          <a:off x="0" y="0"/>
          <a:ext cx="0" cy="0"/>
          <a:chOff x="0" y="0"/>
          <a:chExt cx="0" cy="0"/>
        </a:xfrm>
      </p:grpSpPr>
      <p:sp>
        <p:nvSpPr>
          <p:cNvPr id="42" name="Google Shape;42;p54"/>
          <p:cNvSpPr txBox="1">
            <a:spLocks noGrp="1"/>
          </p:cNvSpPr>
          <p:nvPr>
            <p:ph type="body" idx="1"/>
          </p:nvPr>
        </p:nvSpPr>
        <p:spPr>
          <a:xfrm>
            <a:off x="155575" y="152399"/>
            <a:ext cx="5868987" cy="58324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 name="Google Shape;43;p54"/>
          <p:cNvSpPr txBox="1">
            <a:spLocks noGrp="1"/>
          </p:cNvSpPr>
          <p:nvPr>
            <p:ph type="body" idx="2"/>
          </p:nvPr>
        </p:nvSpPr>
        <p:spPr>
          <a:xfrm>
            <a:off x="6167440" y="152400"/>
            <a:ext cx="5868987" cy="58324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 name="Google Shape;44;p54"/>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2382104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 Cont">
  <p:cSld name="1 Cont">
    <p:spTree>
      <p:nvGrpSpPr>
        <p:cNvPr id="1" name="Shape 51"/>
        <p:cNvGrpSpPr/>
        <p:nvPr/>
      </p:nvGrpSpPr>
      <p:grpSpPr>
        <a:xfrm>
          <a:off x="0" y="0"/>
          <a:ext cx="0" cy="0"/>
          <a:chOff x="0" y="0"/>
          <a:chExt cx="0" cy="0"/>
        </a:xfrm>
      </p:grpSpPr>
      <p:sp>
        <p:nvSpPr>
          <p:cNvPr id="52" name="Google Shape;52;p56"/>
          <p:cNvSpPr txBox="1">
            <a:spLocks noGrp="1"/>
          </p:cNvSpPr>
          <p:nvPr>
            <p:ph type="body" idx="1"/>
          </p:nvPr>
        </p:nvSpPr>
        <p:spPr>
          <a:xfrm>
            <a:off x="155575" y="152399"/>
            <a:ext cx="11880850" cy="583247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3" name="Google Shape;53;p56"/>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2 Title - 2 Cont">
  <p:cSld name="2 Title - 2 Cont">
    <p:spTree>
      <p:nvGrpSpPr>
        <p:cNvPr id="1" name="Shape 45"/>
        <p:cNvGrpSpPr/>
        <p:nvPr/>
      </p:nvGrpSpPr>
      <p:grpSpPr>
        <a:xfrm>
          <a:off x="0" y="0"/>
          <a:ext cx="0" cy="0"/>
          <a:chOff x="0" y="0"/>
          <a:chExt cx="0" cy="0"/>
        </a:xfrm>
      </p:grpSpPr>
      <p:sp>
        <p:nvSpPr>
          <p:cNvPr id="46" name="Google Shape;46;p55"/>
          <p:cNvSpPr txBox="1">
            <a:spLocks noGrp="1"/>
          </p:cNvSpPr>
          <p:nvPr>
            <p:ph type="title"/>
          </p:nvPr>
        </p:nvSpPr>
        <p:spPr>
          <a:xfrm>
            <a:off x="155575" y="152400"/>
            <a:ext cx="5868987"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 name="Google Shape;47;p55"/>
          <p:cNvSpPr txBox="1">
            <a:spLocks noGrp="1"/>
          </p:cNvSpPr>
          <p:nvPr>
            <p:ph type="body" idx="1"/>
          </p:nvPr>
        </p:nvSpPr>
        <p:spPr>
          <a:xfrm>
            <a:off x="6167438" y="152400"/>
            <a:ext cx="5868987" cy="72072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 name="Google Shape;48;p55"/>
          <p:cNvSpPr txBox="1">
            <a:spLocks noGrp="1"/>
          </p:cNvSpPr>
          <p:nvPr>
            <p:ph type="body" idx="2"/>
          </p:nvPr>
        </p:nvSpPr>
        <p:spPr>
          <a:xfrm>
            <a:off x="155574" y="873126"/>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9" name="Google Shape;49;p55"/>
          <p:cNvSpPr txBox="1">
            <a:spLocks noGrp="1"/>
          </p:cNvSpPr>
          <p:nvPr>
            <p:ph type="body" idx="3"/>
          </p:nvPr>
        </p:nvSpPr>
        <p:spPr>
          <a:xfrm>
            <a:off x="6167438" y="873125"/>
            <a:ext cx="5868987" cy="5111751"/>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0" name="Google Shape;50;p55"/>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36057625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 Cont">
  <p:cSld name="1 Cont">
    <p:spTree>
      <p:nvGrpSpPr>
        <p:cNvPr id="1" name="Shape 51"/>
        <p:cNvGrpSpPr/>
        <p:nvPr/>
      </p:nvGrpSpPr>
      <p:grpSpPr>
        <a:xfrm>
          <a:off x="0" y="0"/>
          <a:ext cx="0" cy="0"/>
          <a:chOff x="0" y="0"/>
          <a:chExt cx="0" cy="0"/>
        </a:xfrm>
      </p:grpSpPr>
      <p:sp>
        <p:nvSpPr>
          <p:cNvPr id="52" name="Google Shape;52;p56"/>
          <p:cNvSpPr txBox="1">
            <a:spLocks noGrp="1"/>
          </p:cNvSpPr>
          <p:nvPr>
            <p:ph type="body" idx="1"/>
          </p:nvPr>
        </p:nvSpPr>
        <p:spPr>
          <a:xfrm>
            <a:off x="155575" y="152399"/>
            <a:ext cx="11880850" cy="583247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3" name="Google Shape;53;p56"/>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4533203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3 Cont">
  <p:cSld name="3 Cont">
    <p:spTree>
      <p:nvGrpSpPr>
        <p:cNvPr id="1" name="Shape 54"/>
        <p:cNvGrpSpPr/>
        <p:nvPr/>
      </p:nvGrpSpPr>
      <p:grpSpPr>
        <a:xfrm>
          <a:off x="0" y="0"/>
          <a:ext cx="0" cy="0"/>
          <a:chOff x="0" y="0"/>
          <a:chExt cx="0" cy="0"/>
        </a:xfrm>
      </p:grpSpPr>
      <p:sp>
        <p:nvSpPr>
          <p:cNvPr id="55" name="Google Shape;55;p57"/>
          <p:cNvSpPr txBox="1">
            <a:spLocks noGrp="1"/>
          </p:cNvSpPr>
          <p:nvPr>
            <p:ph type="body" idx="1"/>
          </p:nvPr>
        </p:nvSpPr>
        <p:spPr>
          <a:xfrm>
            <a:off x="6167438" y="3140077"/>
            <a:ext cx="5868987" cy="284479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6" name="Google Shape;56;p57"/>
          <p:cNvSpPr txBox="1">
            <a:spLocks noGrp="1"/>
          </p:cNvSpPr>
          <p:nvPr>
            <p:ph type="body" idx="2"/>
          </p:nvPr>
        </p:nvSpPr>
        <p:spPr>
          <a:xfrm>
            <a:off x="155575" y="152399"/>
            <a:ext cx="5868987" cy="58324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 name="Google Shape;57;p57"/>
          <p:cNvSpPr txBox="1">
            <a:spLocks noGrp="1"/>
          </p:cNvSpPr>
          <p:nvPr>
            <p:ph type="body" idx="3"/>
          </p:nvPr>
        </p:nvSpPr>
        <p:spPr>
          <a:xfrm>
            <a:off x="6167438" y="152399"/>
            <a:ext cx="5868987" cy="284479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8" name="Google Shape;58;p57"/>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12378612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9"/>
        <p:cNvGrpSpPr/>
        <p:nvPr/>
      </p:nvGrpSpPr>
      <p:grpSpPr>
        <a:xfrm>
          <a:off x="0" y="0"/>
          <a:ext cx="0" cy="0"/>
          <a:chOff x="0" y="0"/>
          <a:chExt cx="0" cy="0"/>
        </a:xfrm>
      </p:grpSpPr>
      <p:sp>
        <p:nvSpPr>
          <p:cNvPr id="60" name="Google Shape;60;p58"/>
          <p:cNvSpPr txBox="1">
            <a:spLocks noGrp="1"/>
          </p:cNvSpPr>
          <p:nvPr>
            <p:ph type="title"/>
          </p:nvPr>
        </p:nvSpPr>
        <p:spPr>
          <a:xfrm>
            <a:off x="155575" y="2958059"/>
            <a:ext cx="11880850" cy="941882"/>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2"/>
              </a:buClr>
              <a:buSzPts val="3200"/>
              <a:buFont typeface="Arial"/>
              <a:buNone/>
              <a:defRPr sz="3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1" name="Google Shape;61;p58"/>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26993929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 Cont (CONF)">
  <p:cSld name="Title - Cont (CONF)">
    <p:spTree>
      <p:nvGrpSpPr>
        <p:cNvPr id="1" name="Shape 62"/>
        <p:cNvGrpSpPr/>
        <p:nvPr/>
      </p:nvGrpSpPr>
      <p:grpSpPr>
        <a:xfrm>
          <a:off x="0" y="0"/>
          <a:ext cx="0" cy="0"/>
          <a:chOff x="0" y="0"/>
          <a:chExt cx="0" cy="0"/>
        </a:xfrm>
      </p:grpSpPr>
      <p:sp>
        <p:nvSpPr>
          <p:cNvPr id="63" name="Google Shape;63;p59"/>
          <p:cNvSpPr txBox="1">
            <a:spLocks noGrp="1"/>
          </p:cNvSpPr>
          <p:nvPr>
            <p:ph type="title"/>
          </p:nvPr>
        </p:nvSpPr>
        <p:spPr>
          <a:xfrm>
            <a:off x="155575" y="152400"/>
            <a:ext cx="11880850"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4" name="Google Shape;64;p59"/>
          <p:cNvSpPr txBox="1">
            <a:spLocks noGrp="1"/>
          </p:cNvSpPr>
          <p:nvPr>
            <p:ph type="body" idx="1"/>
          </p:nvPr>
        </p:nvSpPr>
        <p:spPr>
          <a:xfrm>
            <a:off x="155575" y="873126"/>
            <a:ext cx="11880850"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5" name="Google Shape;65;p59"/>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66" name="Google Shape;66;p59"/>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38752859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 2 Cont (CONF)">
  <p:cSld name="Title - 2 Cont (CONF)">
    <p:spTree>
      <p:nvGrpSpPr>
        <p:cNvPr id="1" name="Shape 67"/>
        <p:cNvGrpSpPr/>
        <p:nvPr/>
      </p:nvGrpSpPr>
      <p:grpSpPr>
        <a:xfrm>
          <a:off x="0" y="0"/>
          <a:ext cx="0" cy="0"/>
          <a:chOff x="0" y="0"/>
          <a:chExt cx="0" cy="0"/>
        </a:xfrm>
      </p:grpSpPr>
      <p:sp>
        <p:nvSpPr>
          <p:cNvPr id="68" name="Google Shape;68;p60"/>
          <p:cNvSpPr txBox="1">
            <a:spLocks noGrp="1"/>
          </p:cNvSpPr>
          <p:nvPr>
            <p:ph type="title"/>
          </p:nvPr>
        </p:nvSpPr>
        <p:spPr>
          <a:xfrm>
            <a:off x="155575" y="152400"/>
            <a:ext cx="11880850"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9" name="Google Shape;69;p60"/>
          <p:cNvSpPr txBox="1">
            <a:spLocks noGrp="1"/>
          </p:cNvSpPr>
          <p:nvPr>
            <p:ph type="body" idx="1"/>
          </p:nvPr>
        </p:nvSpPr>
        <p:spPr>
          <a:xfrm>
            <a:off x="155575" y="873126"/>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0" name="Google Shape;70;p60"/>
          <p:cNvSpPr txBox="1">
            <a:spLocks noGrp="1"/>
          </p:cNvSpPr>
          <p:nvPr>
            <p:ph type="body" idx="2"/>
          </p:nvPr>
        </p:nvSpPr>
        <p:spPr>
          <a:xfrm>
            <a:off x="6167438" y="873125"/>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1" name="Google Shape;71;p60"/>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72" name="Google Shape;72;p60"/>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28469903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2 Cont (CONF)">
  <p:cSld name="2 Cont (CONF)">
    <p:spTree>
      <p:nvGrpSpPr>
        <p:cNvPr id="1" name="Shape 73"/>
        <p:cNvGrpSpPr/>
        <p:nvPr/>
      </p:nvGrpSpPr>
      <p:grpSpPr>
        <a:xfrm>
          <a:off x="0" y="0"/>
          <a:ext cx="0" cy="0"/>
          <a:chOff x="0" y="0"/>
          <a:chExt cx="0" cy="0"/>
        </a:xfrm>
      </p:grpSpPr>
      <p:sp>
        <p:nvSpPr>
          <p:cNvPr id="74" name="Google Shape;74;p61"/>
          <p:cNvSpPr txBox="1">
            <a:spLocks noGrp="1"/>
          </p:cNvSpPr>
          <p:nvPr>
            <p:ph type="body" idx="1"/>
          </p:nvPr>
        </p:nvSpPr>
        <p:spPr>
          <a:xfrm>
            <a:off x="155575" y="152399"/>
            <a:ext cx="5868987" cy="58324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5" name="Google Shape;75;p61"/>
          <p:cNvSpPr txBox="1">
            <a:spLocks noGrp="1"/>
          </p:cNvSpPr>
          <p:nvPr>
            <p:ph type="body" idx="2"/>
          </p:nvPr>
        </p:nvSpPr>
        <p:spPr>
          <a:xfrm>
            <a:off x="6167440" y="152400"/>
            <a:ext cx="5868987" cy="58324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6" name="Google Shape;76;p61"/>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77" name="Google Shape;77;p61"/>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14335955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2 Title - 2 Cont (CONF)">
  <p:cSld name="2 Title - 2 Cont (CONF)">
    <p:spTree>
      <p:nvGrpSpPr>
        <p:cNvPr id="1" name="Shape 78"/>
        <p:cNvGrpSpPr/>
        <p:nvPr/>
      </p:nvGrpSpPr>
      <p:grpSpPr>
        <a:xfrm>
          <a:off x="0" y="0"/>
          <a:ext cx="0" cy="0"/>
          <a:chOff x="0" y="0"/>
          <a:chExt cx="0" cy="0"/>
        </a:xfrm>
      </p:grpSpPr>
      <p:sp>
        <p:nvSpPr>
          <p:cNvPr id="79" name="Google Shape;79;p62"/>
          <p:cNvSpPr txBox="1">
            <a:spLocks noGrp="1"/>
          </p:cNvSpPr>
          <p:nvPr>
            <p:ph type="title"/>
          </p:nvPr>
        </p:nvSpPr>
        <p:spPr>
          <a:xfrm>
            <a:off x="155575" y="152400"/>
            <a:ext cx="5868987" cy="7207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0" name="Google Shape;80;p62"/>
          <p:cNvSpPr txBox="1">
            <a:spLocks noGrp="1"/>
          </p:cNvSpPr>
          <p:nvPr>
            <p:ph type="body" idx="1"/>
          </p:nvPr>
        </p:nvSpPr>
        <p:spPr>
          <a:xfrm>
            <a:off x="6167438" y="152400"/>
            <a:ext cx="5868987" cy="720725"/>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2"/>
              </a:buClr>
              <a:buSzPts val="3600"/>
              <a:buFont typeface="Arial"/>
              <a:buNone/>
              <a:defRPr sz="3600" b="1"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1" name="Google Shape;81;p62"/>
          <p:cNvSpPr txBox="1">
            <a:spLocks noGrp="1"/>
          </p:cNvSpPr>
          <p:nvPr>
            <p:ph type="body" idx="2"/>
          </p:nvPr>
        </p:nvSpPr>
        <p:spPr>
          <a:xfrm>
            <a:off x="155574" y="873126"/>
            <a:ext cx="5868987" cy="511175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2" name="Google Shape;82;p62"/>
          <p:cNvSpPr txBox="1">
            <a:spLocks noGrp="1"/>
          </p:cNvSpPr>
          <p:nvPr>
            <p:ph type="body" idx="3"/>
          </p:nvPr>
        </p:nvSpPr>
        <p:spPr>
          <a:xfrm>
            <a:off x="6167438" y="873125"/>
            <a:ext cx="5868987" cy="5111751"/>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3" name="Google Shape;83;p62"/>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84" name="Google Shape;84;p62"/>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42718288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 Cont (CONF)">
  <p:cSld name="1 Cont (CONF)">
    <p:spTree>
      <p:nvGrpSpPr>
        <p:cNvPr id="1" name="Shape 85"/>
        <p:cNvGrpSpPr/>
        <p:nvPr/>
      </p:nvGrpSpPr>
      <p:grpSpPr>
        <a:xfrm>
          <a:off x="0" y="0"/>
          <a:ext cx="0" cy="0"/>
          <a:chOff x="0" y="0"/>
          <a:chExt cx="0" cy="0"/>
        </a:xfrm>
      </p:grpSpPr>
      <p:sp>
        <p:nvSpPr>
          <p:cNvPr id="86" name="Google Shape;86;p63"/>
          <p:cNvSpPr txBox="1">
            <a:spLocks noGrp="1"/>
          </p:cNvSpPr>
          <p:nvPr>
            <p:ph type="body" idx="1"/>
          </p:nvPr>
        </p:nvSpPr>
        <p:spPr>
          <a:xfrm>
            <a:off x="155575" y="152399"/>
            <a:ext cx="11880850" cy="583247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7" name="Google Shape;87;p63"/>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88" name="Google Shape;88;p63"/>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40178083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3 Cont (CONF)">
  <p:cSld name="3 Cont (CONF)">
    <p:spTree>
      <p:nvGrpSpPr>
        <p:cNvPr id="1" name="Shape 89"/>
        <p:cNvGrpSpPr/>
        <p:nvPr/>
      </p:nvGrpSpPr>
      <p:grpSpPr>
        <a:xfrm>
          <a:off x="0" y="0"/>
          <a:ext cx="0" cy="0"/>
          <a:chOff x="0" y="0"/>
          <a:chExt cx="0" cy="0"/>
        </a:xfrm>
      </p:grpSpPr>
      <p:sp>
        <p:nvSpPr>
          <p:cNvPr id="90" name="Google Shape;90;p64"/>
          <p:cNvSpPr txBox="1">
            <a:spLocks noGrp="1"/>
          </p:cNvSpPr>
          <p:nvPr>
            <p:ph type="body" idx="1"/>
          </p:nvPr>
        </p:nvSpPr>
        <p:spPr>
          <a:xfrm>
            <a:off x="6167438" y="3140077"/>
            <a:ext cx="5868987" cy="284479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1" name="Google Shape;91;p64"/>
          <p:cNvSpPr txBox="1">
            <a:spLocks noGrp="1"/>
          </p:cNvSpPr>
          <p:nvPr>
            <p:ph type="body" idx="2"/>
          </p:nvPr>
        </p:nvSpPr>
        <p:spPr>
          <a:xfrm>
            <a:off x="155575" y="152399"/>
            <a:ext cx="5868987" cy="58324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2" name="Google Shape;92;p64"/>
          <p:cNvSpPr txBox="1">
            <a:spLocks noGrp="1"/>
          </p:cNvSpPr>
          <p:nvPr>
            <p:ph type="body" idx="3"/>
          </p:nvPr>
        </p:nvSpPr>
        <p:spPr>
          <a:xfrm>
            <a:off x="6167438" y="152399"/>
            <a:ext cx="5868987" cy="284479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3" name="Google Shape;93;p64"/>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94" name="Google Shape;94;p64"/>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4211296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 Cont">
  <p:cSld name="3 Cont">
    <p:spTree>
      <p:nvGrpSpPr>
        <p:cNvPr id="1" name="Shape 54"/>
        <p:cNvGrpSpPr/>
        <p:nvPr/>
      </p:nvGrpSpPr>
      <p:grpSpPr>
        <a:xfrm>
          <a:off x="0" y="0"/>
          <a:ext cx="0" cy="0"/>
          <a:chOff x="0" y="0"/>
          <a:chExt cx="0" cy="0"/>
        </a:xfrm>
      </p:grpSpPr>
      <p:sp>
        <p:nvSpPr>
          <p:cNvPr id="55" name="Google Shape;55;p57"/>
          <p:cNvSpPr txBox="1">
            <a:spLocks noGrp="1"/>
          </p:cNvSpPr>
          <p:nvPr>
            <p:ph type="body" idx="1"/>
          </p:nvPr>
        </p:nvSpPr>
        <p:spPr>
          <a:xfrm>
            <a:off x="6167438" y="3140077"/>
            <a:ext cx="5868987" cy="284479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6" name="Google Shape;56;p57"/>
          <p:cNvSpPr txBox="1">
            <a:spLocks noGrp="1"/>
          </p:cNvSpPr>
          <p:nvPr>
            <p:ph type="body" idx="2"/>
          </p:nvPr>
        </p:nvSpPr>
        <p:spPr>
          <a:xfrm>
            <a:off x="155575" y="152399"/>
            <a:ext cx="5868987" cy="583247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 name="Google Shape;57;p57"/>
          <p:cNvSpPr txBox="1">
            <a:spLocks noGrp="1"/>
          </p:cNvSpPr>
          <p:nvPr>
            <p:ph type="body" idx="3"/>
          </p:nvPr>
        </p:nvSpPr>
        <p:spPr>
          <a:xfrm>
            <a:off x="6167438" y="152399"/>
            <a:ext cx="5868987" cy="284479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10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lnSpc>
                <a:spcPct val="10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lnSpc>
                <a:spcPct val="100000"/>
              </a:lnSpc>
              <a:spcBef>
                <a:spcPts val="5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228600" algn="l" rtl="0">
              <a:lnSpc>
                <a:spcPct val="10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8" name="Google Shape;58;p57"/>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Quote (CONF)">
  <p:cSld name="Quote (CONF)">
    <p:spTree>
      <p:nvGrpSpPr>
        <p:cNvPr id="1" name="Shape 95"/>
        <p:cNvGrpSpPr/>
        <p:nvPr/>
      </p:nvGrpSpPr>
      <p:grpSpPr>
        <a:xfrm>
          <a:off x="0" y="0"/>
          <a:ext cx="0" cy="0"/>
          <a:chOff x="0" y="0"/>
          <a:chExt cx="0" cy="0"/>
        </a:xfrm>
      </p:grpSpPr>
      <p:sp>
        <p:nvSpPr>
          <p:cNvPr id="96" name="Google Shape;96;p65"/>
          <p:cNvSpPr txBox="1">
            <a:spLocks noGrp="1"/>
          </p:cNvSpPr>
          <p:nvPr>
            <p:ph type="title"/>
          </p:nvPr>
        </p:nvSpPr>
        <p:spPr>
          <a:xfrm>
            <a:off x="155575" y="2958059"/>
            <a:ext cx="11880850" cy="941882"/>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2"/>
              </a:buClr>
              <a:buSzPts val="3200"/>
              <a:buFont typeface="Arial"/>
              <a:buNone/>
              <a:defRPr sz="3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7" name="Google Shape;97;p65"/>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
        <p:nvSpPr>
          <p:cNvPr id="98" name="Google Shape;98;p65"/>
          <p:cNvSpPr txBox="1"/>
          <p:nvPr/>
        </p:nvSpPr>
        <p:spPr>
          <a:xfrm>
            <a:off x="9206778" y="6246639"/>
            <a:ext cx="3055434"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sv-SE" sz="1800" b="0" i="1" u="none" strike="noStrike" cap="none">
                <a:solidFill>
                  <a:schemeClr val="dk2"/>
                </a:solidFill>
                <a:latin typeface="Arial"/>
                <a:ea typeface="Arial"/>
                <a:cs typeface="Arial"/>
                <a:sym typeface="Arial"/>
              </a:rPr>
              <a:t>Confidential</a:t>
            </a:r>
            <a:endParaRPr sz="1800" b="0" i="1" u="none" strike="noStrike" cap="none">
              <a:solidFill>
                <a:schemeClr val="dk2"/>
              </a:solidFill>
              <a:latin typeface="Arial"/>
              <a:ea typeface="Arial"/>
              <a:cs typeface="Arial"/>
              <a:sym typeface="Arial"/>
            </a:endParaRPr>
          </a:p>
        </p:txBody>
      </p:sp>
    </p:spTree>
    <p:extLst>
      <p:ext uri="{BB962C8B-B14F-4D97-AF65-F5344CB8AC3E}">
        <p14:creationId xmlns:p14="http://schemas.microsoft.com/office/powerpoint/2010/main" val="3772833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9"/>
        <p:cNvGrpSpPr/>
        <p:nvPr/>
      </p:nvGrpSpPr>
      <p:grpSpPr>
        <a:xfrm>
          <a:off x="0" y="0"/>
          <a:ext cx="0" cy="0"/>
          <a:chOff x="0" y="0"/>
          <a:chExt cx="0" cy="0"/>
        </a:xfrm>
      </p:grpSpPr>
      <p:sp>
        <p:nvSpPr>
          <p:cNvPr id="60" name="Google Shape;60;p58"/>
          <p:cNvSpPr txBox="1">
            <a:spLocks noGrp="1"/>
          </p:cNvSpPr>
          <p:nvPr>
            <p:ph type="title"/>
          </p:nvPr>
        </p:nvSpPr>
        <p:spPr>
          <a:xfrm>
            <a:off x="155575" y="2958059"/>
            <a:ext cx="11880850" cy="941882"/>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2"/>
              </a:buClr>
              <a:buSzPts val="3200"/>
              <a:buFont typeface="Arial"/>
              <a:buNone/>
              <a:defRPr sz="32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1" name="Google Shape;61;p58"/>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image" Target="../media/image4.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theme" Target="../theme/theme3.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theme" Target="../theme/theme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image" Target="../media/image1.png"/><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theme" Target="../theme/theme5.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19" Type="http://schemas.openxmlformats.org/officeDocument/2006/relationships/image" Target="../media/image1.png"/><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8"/>
          <p:cNvPicPr preferRelativeResize="0"/>
          <p:nvPr/>
        </p:nvPicPr>
        <p:blipFill>
          <a:blip r:embed="rId18"/>
          <a:srcRect/>
          <a:stretch/>
        </p:blipFill>
        <p:spPr>
          <a:xfrm>
            <a:off x="209169" y="6188022"/>
            <a:ext cx="1330761" cy="499866"/>
          </a:xfrm>
          <a:prstGeom prst="rect">
            <a:avLst/>
          </a:prstGeom>
          <a:noFill/>
          <a:ln>
            <a:noFill/>
          </a:ln>
        </p:spPr>
      </p:pic>
      <p:sp>
        <p:nvSpPr>
          <p:cNvPr id="11" name="Google Shape;11;p28"/>
          <p:cNvSpPr txBox="1"/>
          <p:nvPr/>
        </p:nvSpPr>
        <p:spPr>
          <a:xfrm>
            <a:off x="11758300" y="6240199"/>
            <a:ext cx="563798" cy="3836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Arial"/>
              <a:ea typeface="Arial"/>
              <a:cs typeface="Arial"/>
              <a:sym typeface="Arial"/>
            </a:endParaRPr>
          </a:p>
        </p:txBody>
      </p:sp>
      <p:sp>
        <p:nvSpPr>
          <p:cNvPr id="12" name="Google Shape;12;p28"/>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400" b="1" i="0" u="none" strike="noStrike" cap="none">
                <a:solidFill>
                  <a:schemeClr val="dk2"/>
                </a:solidFill>
                <a:latin typeface="+mj-lt"/>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fld id="{00000000-1234-1234-1234-123412341234}" type="slidenum">
              <a:rPr lang="sv-SE" smtClean="0"/>
              <a:pPr/>
              <a:t>‹#›</a:t>
            </a:fld>
            <a:endParaRPr lang="sv-SE" dirty="0"/>
          </a:p>
        </p:txBody>
      </p:sp>
    </p:spTree>
  </p:cSld>
  <p:clrMap bg1="lt1" tx1="dk1" bg2="dk2" tx2="lt2" accent1="accent1" accent2="accent2" accent3="accent3" accent4="accent4" accent5="accent5" accent6="accent6" hlink="hlink" folHlink="folHlink"/>
  <p:sldLayoutIdLst>
    <p:sldLayoutId id="2147483650" r:id="rId1"/>
    <p:sldLayoutId id="2147483649"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98">
          <p15:clr>
            <a:srgbClr val="F26B43"/>
          </p15:clr>
        </p15:guide>
        <p15:guide id="4" orient="horz" pos="4224">
          <p15:clr>
            <a:srgbClr val="F26B43"/>
          </p15:clr>
        </p15:guide>
        <p15:guide id="5" pos="7582">
          <p15:clr>
            <a:srgbClr val="F26B43"/>
          </p15:clr>
        </p15:guide>
        <p15:guide id="6" orient="horz" pos="3770">
          <p15:clr>
            <a:srgbClr val="F26B43"/>
          </p15:clr>
        </p15:guide>
        <p15:guide id="7" orient="horz" pos="550">
          <p15:clr>
            <a:srgbClr val="F26B43"/>
          </p15:clr>
        </p15:guide>
        <p15:guide id="8" orient="horz" pos="96">
          <p15:clr>
            <a:srgbClr val="F26B43"/>
          </p15:clr>
        </p15:guide>
        <p15:guide id="9" pos="1255">
          <p15:clr>
            <a:srgbClr val="F26B43"/>
          </p15:clr>
        </p15:guide>
        <p15:guide id="10" pos="6425">
          <p15:clr>
            <a:srgbClr val="F26B43"/>
          </p15:clr>
        </p15:guide>
        <p15:guide id="11" orient="horz" pos="2115">
          <p15:clr>
            <a:srgbClr val="F26B43"/>
          </p15:clr>
        </p15:guide>
        <p15:guide id="12" orient="horz" pos="2205">
          <p15:clr>
            <a:srgbClr val="F26B43"/>
          </p15:clr>
        </p15:guide>
        <p15:guide id="13" pos="3885">
          <p15:clr>
            <a:srgbClr val="F26B43"/>
          </p15:clr>
        </p15:guide>
        <p15:guide id="14" pos="379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1" name="Google Shape;101;p30"/>
          <p:cNvSpPr txBox="1"/>
          <p:nvPr/>
        </p:nvSpPr>
        <p:spPr>
          <a:xfrm>
            <a:off x="11758300" y="6240199"/>
            <a:ext cx="563798" cy="3836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Arial"/>
              <a:ea typeface="Arial"/>
              <a:cs typeface="Arial"/>
              <a:sym typeface="Arial"/>
            </a:endParaRPr>
          </a:p>
        </p:txBody>
      </p:sp>
      <p:sp>
        <p:nvSpPr>
          <p:cNvPr id="102" name="Google Shape;102;p30"/>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pic>
        <p:nvPicPr>
          <p:cNvPr id="5" name="Google Shape;10;p28">
            <a:extLst>
              <a:ext uri="{FF2B5EF4-FFF2-40B4-BE49-F238E27FC236}">
                <a16:creationId xmlns:a16="http://schemas.microsoft.com/office/drawing/2014/main" id="{B64126C1-7EE3-B241-A0A2-5C0CF06980C6}"/>
              </a:ext>
            </a:extLst>
          </p:cNvPr>
          <p:cNvPicPr preferRelativeResize="0"/>
          <p:nvPr userDrawn="1"/>
        </p:nvPicPr>
        <p:blipFill>
          <a:blip r:embed="rId16"/>
          <a:srcRect/>
          <a:stretch/>
        </p:blipFill>
        <p:spPr>
          <a:xfrm>
            <a:off x="209169" y="6188022"/>
            <a:ext cx="1330761" cy="49986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6" r:id="rId10"/>
    <p:sldLayoutId id="2147483717" r:id="rId11"/>
    <p:sldLayoutId id="2147483718" r:id="rId12"/>
    <p:sldLayoutId id="2147483719" r:id="rId13"/>
    <p:sldLayoutId id="2147483720"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98">
          <p15:clr>
            <a:srgbClr val="F26B43"/>
          </p15:clr>
        </p15:guide>
        <p15:guide id="4" orient="horz" pos="4224">
          <p15:clr>
            <a:srgbClr val="F26B43"/>
          </p15:clr>
        </p15:guide>
        <p15:guide id="5" pos="7582">
          <p15:clr>
            <a:srgbClr val="F26B43"/>
          </p15:clr>
        </p15:guide>
        <p15:guide id="6" orient="horz" pos="3770">
          <p15:clr>
            <a:srgbClr val="F26B43"/>
          </p15:clr>
        </p15:guide>
        <p15:guide id="7" orient="horz" pos="550">
          <p15:clr>
            <a:srgbClr val="F26B43"/>
          </p15:clr>
        </p15:guide>
        <p15:guide id="8" orient="horz" pos="96">
          <p15:clr>
            <a:srgbClr val="F26B43"/>
          </p15:clr>
        </p15:guide>
        <p15:guide id="9" pos="1255">
          <p15:clr>
            <a:srgbClr val="F26B43"/>
          </p15:clr>
        </p15:guide>
        <p15:guide id="10" pos="6425">
          <p15:clr>
            <a:srgbClr val="F26B43"/>
          </p15:clr>
        </p15:guide>
        <p15:guide id="11" orient="horz" pos="2115">
          <p15:clr>
            <a:srgbClr val="F26B43"/>
          </p15:clr>
        </p15:guide>
        <p15:guide id="12" orient="horz" pos="2205">
          <p15:clr>
            <a:srgbClr val="F26B43"/>
          </p15:clr>
        </p15:guide>
        <p15:guide id="13" pos="3885">
          <p15:clr>
            <a:srgbClr val="F26B43"/>
          </p15:clr>
        </p15:guide>
        <p15:guide id="14" pos="379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8"/>
          <p:cNvPicPr preferRelativeResize="0"/>
          <p:nvPr/>
        </p:nvPicPr>
        <p:blipFill>
          <a:blip r:embed="rId18" cstate="screen">
            <a:extLst>
              <a:ext uri="{28A0092B-C50C-407E-A947-70E740481C1C}">
                <a14:useLocalDpi xmlns:a14="http://schemas.microsoft.com/office/drawing/2010/main"/>
              </a:ext>
            </a:extLst>
          </a:blip>
          <a:srcRect/>
          <a:stretch/>
        </p:blipFill>
        <p:spPr>
          <a:xfrm>
            <a:off x="209169" y="6188022"/>
            <a:ext cx="1330761" cy="499866"/>
          </a:xfrm>
          <a:prstGeom prst="rect">
            <a:avLst/>
          </a:prstGeom>
          <a:noFill/>
          <a:ln>
            <a:noFill/>
          </a:ln>
        </p:spPr>
      </p:pic>
      <p:sp>
        <p:nvSpPr>
          <p:cNvPr id="11" name="Google Shape;11;p28"/>
          <p:cNvSpPr txBox="1"/>
          <p:nvPr/>
        </p:nvSpPr>
        <p:spPr>
          <a:xfrm>
            <a:off x="11758300" y="6240199"/>
            <a:ext cx="563798" cy="3836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Arial"/>
              <a:ea typeface="Arial"/>
              <a:cs typeface="Arial"/>
              <a:sym typeface="Arial"/>
            </a:endParaRPr>
          </a:p>
        </p:txBody>
      </p:sp>
      <p:sp>
        <p:nvSpPr>
          <p:cNvPr id="12" name="Google Shape;12;p28"/>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347061801"/>
      </p:ext>
    </p:extLst>
  </p:cSld>
  <p:clrMap bg1="lt1" tx1="dk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98">
          <p15:clr>
            <a:srgbClr val="F26B43"/>
          </p15:clr>
        </p15:guide>
        <p15:guide id="4" orient="horz" pos="4224">
          <p15:clr>
            <a:srgbClr val="F26B43"/>
          </p15:clr>
        </p15:guide>
        <p15:guide id="5" pos="7582">
          <p15:clr>
            <a:srgbClr val="F26B43"/>
          </p15:clr>
        </p15:guide>
        <p15:guide id="6" orient="horz" pos="3770">
          <p15:clr>
            <a:srgbClr val="F26B43"/>
          </p15:clr>
        </p15:guide>
        <p15:guide id="7" orient="horz" pos="550">
          <p15:clr>
            <a:srgbClr val="F26B43"/>
          </p15:clr>
        </p15:guide>
        <p15:guide id="8" orient="horz" pos="96">
          <p15:clr>
            <a:srgbClr val="F26B43"/>
          </p15:clr>
        </p15:guide>
        <p15:guide id="9" pos="1255">
          <p15:clr>
            <a:srgbClr val="F26B43"/>
          </p15:clr>
        </p15:guide>
        <p15:guide id="10" pos="6425">
          <p15:clr>
            <a:srgbClr val="F26B43"/>
          </p15:clr>
        </p15:guide>
        <p15:guide id="11" orient="horz" pos="2115">
          <p15:clr>
            <a:srgbClr val="F26B43"/>
          </p15:clr>
        </p15:guide>
        <p15:guide id="12" orient="horz" pos="2205">
          <p15:clr>
            <a:srgbClr val="F26B43"/>
          </p15:clr>
        </p15:guide>
        <p15:guide id="13" pos="3885">
          <p15:clr>
            <a:srgbClr val="F26B43"/>
          </p15:clr>
        </p15:guide>
        <p15:guide id="14" pos="379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1" name="Google Shape;101;p30"/>
          <p:cNvSpPr txBox="1"/>
          <p:nvPr/>
        </p:nvSpPr>
        <p:spPr>
          <a:xfrm>
            <a:off x="11758300" y="6240199"/>
            <a:ext cx="563798" cy="3836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Arial"/>
              <a:ea typeface="Arial"/>
              <a:cs typeface="Arial"/>
              <a:sym typeface="Arial"/>
            </a:endParaRPr>
          </a:p>
        </p:txBody>
      </p:sp>
      <p:sp>
        <p:nvSpPr>
          <p:cNvPr id="102" name="Google Shape;102;p30"/>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pic>
        <p:nvPicPr>
          <p:cNvPr id="5" name="Google Shape;10;p28">
            <a:extLst>
              <a:ext uri="{FF2B5EF4-FFF2-40B4-BE49-F238E27FC236}">
                <a16:creationId xmlns:a16="http://schemas.microsoft.com/office/drawing/2014/main" id="{B64126C1-7EE3-B241-A0A2-5C0CF06980C6}"/>
              </a:ext>
            </a:extLst>
          </p:cNvPr>
          <p:cNvPicPr preferRelativeResize="0"/>
          <p:nvPr userDrawn="1"/>
        </p:nvPicPr>
        <p:blipFill>
          <a:blip r:embed="rId19"/>
          <a:srcRect/>
          <a:stretch/>
        </p:blipFill>
        <p:spPr>
          <a:xfrm>
            <a:off x="209169" y="6188022"/>
            <a:ext cx="1330761" cy="499866"/>
          </a:xfrm>
          <a:prstGeom prst="rect">
            <a:avLst/>
          </a:prstGeom>
          <a:noFill/>
          <a:ln>
            <a:noFill/>
          </a:ln>
        </p:spPr>
      </p:pic>
    </p:spTree>
    <p:extLst>
      <p:ext uri="{BB962C8B-B14F-4D97-AF65-F5344CB8AC3E}">
        <p14:creationId xmlns:p14="http://schemas.microsoft.com/office/powerpoint/2010/main" val="2324578975"/>
      </p:ext>
    </p:extLst>
  </p:cSld>
  <p:clrMap bg1="lt1" tx1="dk1" bg2="dk2"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98">
          <p15:clr>
            <a:srgbClr val="F26B43"/>
          </p15:clr>
        </p15:guide>
        <p15:guide id="4" orient="horz" pos="4224">
          <p15:clr>
            <a:srgbClr val="F26B43"/>
          </p15:clr>
        </p15:guide>
        <p15:guide id="5" pos="7582">
          <p15:clr>
            <a:srgbClr val="F26B43"/>
          </p15:clr>
        </p15:guide>
        <p15:guide id="6" orient="horz" pos="3770">
          <p15:clr>
            <a:srgbClr val="F26B43"/>
          </p15:clr>
        </p15:guide>
        <p15:guide id="7" orient="horz" pos="550">
          <p15:clr>
            <a:srgbClr val="F26B43"/>
          </p15:clr>
        </p15:guide>
        <p15:guide id="8" orient="horz" pos="96">
          <p15:clr>
            <a:srgbClr val="F26B43"/>
          </p15:clr>
        </p15:guide>
        <p15:guide id="9" pos="1255">
          <p15:clr>
            <a:srgbClr val="F26B43"/>
          </p15:clr>
        </p15:guide>
        <p15:guide id="10" pos="6425">
          <p15:clr>
            <a:srgbClr val="F26B43"/>
          </p15:clr>
        </p15:guide>
        <p15:guide id="11" orient="horz" pos="2115">
          <p15:clr>
            <a:srgbClr val="F26B43"/>
          </p15:clr>
        </p15:guide>
        <p15:guide id="12" orient="horz" pos="2205">
          <p15:clr>
            <a:srgbClr val="F26B43"/>
          </p15:clr>
        </p15:guide>
        <p15:guide id="13" pos="3885">
          <p15:clr>
            <a:srgbClr val="F26B43"/>
          </p15:clr>
        </p15:guide>
        <p15:guide id="14" pos="379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8"/>
          <p:cNvPicPr preferRelativeResize="0"/>
          <p:nvPr/>
        </p:nvPicPr>
        <p:blipFill>
          <a:blip r:embed="rId19"/>
          <a:srcRect/>
          <a:stretch/>
        </p:blipFill>
        <p:spPr>
          <a:xfrm>
            <a:off x="209169" y="6188022"/>
            <a:ext cx="1330761" cy="499866"/>
          </a:xfrm>
          <a:prstGeom prst="rect">
            <a:avLst/>
          </a:prstGeom>
          <a:noFill/>
          <a:ln>
            <a:noFill/>
          </a:ln>
        </p:spPr>
      </p:pic>
      <p:sp>
        <p:nvSpPr>
          <p:cNvPr id="11" name="Google Shape;11;p28"/>
          <p:cNvSpPr txBox="1"/>
          <p:nvPr/>
        </p:nvSpPr>
        <p:spPr>
          <a:xfrm>
            <a:off x="11758300" y="6240199"/>
            <a:ext cx="563798" cy="3836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Arial"/>
              <a:ea typeface="Arial"/>
              <a:cs typeface="Arial"/>
              <a:sym typeface="Arial"/>
            </a:endParaRPr>
          </a:p>
        </p:txBody>
      </p:sp>
      <p:sp>
        <p:nvSpPr>
          <p:cNvPr id="12" name="Google Shape;12;p28"/>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1"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944796596"/>
      </p:ext>
    </p:extLst>
  </p:cSld>
  <p:clrMap bg1="lt1" tx1="dk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98">
          <p15:clr>
            <a:srgbClr val="F26B43"/>
          </p15:clr>
        </p15:guide>
        <p15:guide id="4" orient="horz" pos="4224">
          <p15:clr>
            <a:srgbClr val="F26B43"/>
          </p15:clr>
        </p15:guide>
        <p15:guide id="5" pos="7582">
          <p15:clr>
            <a:srgbClr val="F26B43"/>
          </p15:clr>
        </p15:guide>
        <p15:guide id="6" orient="horz" pos="3770">
          <p15:clr>
            <a:srgbClr val="F26B43"/>
          </p15:clr>
        </p15:guide>
        <p15:guide id="7" orient="horz" pos="550">
          <p15:clr>
            <a:srgbClr val="F26B43"/>
          </p15:clr>
        </p15:guide>
        <p15:guide id="8" orient="horz" pos="96">
          <p15:clr>
            <a:srgbClr val="F26B43"/>
          </p15:clr>
        </p15:guide>
        <p15:guide id="9" pos="1255">
          <p15:clr>
            <a:srgbClr val="F26B43"/>
          </p15:clr>
        </p15:guide>
        <p15:guide id="10" pos="6425">
          <p15:clr>
            <a:srgbClr val="F26B43"/>
          </p15:clr>
        </p15:guide>
        <p15:guide id="11" orient="horz" pos="2115">
          <p15:clr>
            <a:srgbClr val="F26B43"/>
          </p15:clr>
        </p15:guide>
        <p15:guide id="12" orient="horz" pos="2205">
          <p15:clr>
            <a:srgbClr val="F26B43"/>
          </p15:clr>
        </p15:guide>
        <p15:guide id="13" pos="3885">
          <p15:clr>
            <a:srgbClr val="F26B43"/>
          </p15:clr>
        </p15:guide>
        <p15:guide id="14" pos="379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6.png"/><Relationship Id="rId3" Type="http://schemas.openxmlformats.org/officeDocument/2006/relationships/image" Target="../media/image38.jpg"/><Relationship Id="rId7" Type="http://schemas.openxmlformats.org/officeDocument/2006/relationships/image" Target="../media/image42.jpeg"/><Relationship Id="rId12" Type="http://schemas.microsoft.com/office/2007/relationships/hdphoto" Target="../media/hdphoto2.wdp"/><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41.jpeg"/><Relationship Id="rId11" Type="http://schemas.openxmlformats.org/officeDocument/2006/relationships/image" Target="../media/image45.png"/><Relationship Id="rId5" Type="http://schemas.openxmlformats.org/officeDocument/2006/relationships/image" Target="../media/image40.jpeg"/><Relationship Id="rId10" Type="http://schemas.microsoft.com/office/2007/relationships/hdphoto" Target="../media/hdphoto1.wdp"/><Relationship Id="rId4" Type="http://schemas.openxmlformats.org/officeDocument/2006/relationships/image" Target="../media/image39.jpeg"/><Relationship Id="rId9" Type="http://schemas.openxmlformats.org/officeDocument/2006/relationships/image" Target="../media/image44.png"/><Relationship Id="rId1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65.xml"/><Relationship Id="rId5" Type="http://schemas.openxmlformats.org/officeDocument/2006/relationships/image" Target="../media/image15.jpg"/><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2.emf"/><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diagramLayout" Target="../diagrams/layout1.xml"/><Relationship Id="rId7" Type="http://schemas.openxmlformats.org/officeDocument/2006/relationships/image" Target="../media/image26.jpeg"/><Relationship Id="rId2" Type="http://schemas.openxmlformats.org/officeDocument/2006/relationships/diagramData" Target="../diagrams/data1.xml"/><Relationship Id="rId1" Type="http://schemas.openxmlformats.org/officeDocument/2006/relationships/slideLayout" Target="../slideLayouts/slideLayout3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29.jpeg"/><Relationship Id="rId4" Type="http://schemas.openxmlformats.org/officeDocument/2006/relationships/diagramQuickStyle" Target="../diagrams/quickStyle1.xml"/><Relationship Id="rId9"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32.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7.jpeg"/><Relationship Id="rId4" Type="http://schemas.openxmlformats.org/officeDocument/2006/relationships/image" Target="../media/image32.jpeg"/><Relationship Id="rId9"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
          <p:cNvSpPr txBox="1">
            <a:spLocks noGrp="1"/>
          </p:cNvSpPr>
          <p:nvPr>
            <p:ph type="ctrTitle"/>
          </p:nvPr>
        </p:nvSpPr>
        <p:spPr>
          <a:xfrm>
            <a:off x="750675" y="3177059"/>
            <a:ext cx="10159200" cy="716361"/>
          </a:xfrm>
          <a:prstGeom prst="rect">
            <a:avLst/>
          </a:prstGeom>
          <a:noFill/>
          <a:ln>
            <a:noFill/>
          </a:ln>
        </p:spPr>
        <p:txBody>
          <a:bodyPr spcFirstLastPara="1" wrap="square" lIns="91425" tIns="45700" rIns="91425" bIns="0" anchor="b" anchorCtr="0">
            <a:normAutofit/>
          </a:bodyPr>
          <a:lstStyle/>
          <a:p>
            <a:pPr marL="0" lvl="0" indent="0" algn="l" rtl="0">
              <a:lnSpc>
                <a:spcPct val="90000"/>
              </a:lnSpc>
              <a:spcBef>
                <a:spcPts val="0"/>
              </a:spcBef>
              <a:spcAft>
                <a:spcPts val="0"/>
              </a:spcAft>
              <a:buClr>
                <a:schemeClr val="lt1"/>
              </a:buClr>
              <a:buSzPts val="5400"/>
              <a:buFont typeface="Arial"/>
              <a:buNone/>
            </a:pPr>
            <a:r>
              <a:rPr lang="sv-SE" sz="3600" dirty="0">
                <a:latin typeface="Maison Neue" panose="02000000000000000000" pitchFamily="2" charset="0"/>
              </a:rPr>
              <a:t>Stockholm Water Technology</a:t>
            </a:r>
            <a:endParaRPr sz="3600" dirty="0">
              <a:latin typeface="Maison Neue" panose="02000000000000000000" pitchFamily="2" charset="0"/>
            </a:endParaRPr>
          </a:p>
        </p:txBody>
      </p:sp>
      <p:sp>
        <p:nvSpPr>
          <p:cNvPr id="247" name="Google Shape;247;p1"/>
          <p:cNvSpPr txBox="1">
            <a:spLocks noGrp="1"/>
          </p:cNvSpPr>
          <p:nvPr>
            <p:ph type="subTitle" idx="1"/>
          </p:nvPr>
        </p:nvSpPr>
        <p:spPr>
          <a:xfrm>
            <a:off x="750675" y="3890934"/>
            <a:ext cx="10442842" cy="933392"/>
          </a:xfrm>
          <a:prstGeom prst="rect">
            <a:avLst/>
          </a:prstGeom>
          <a:noFill/>
          <a:ln>
            <a:noFill/>
          </a:ln>
        </p:spPr>
        <p:txBody>
          <a:bodyPr spcFirstLastPara="1" wrap="square" lIns="91425" tIns="45700" rIns="91425" bIns="45700" anchor="t" anchorCtr="0">
            <a:normAutofit/>
          </a:bodyPr>
          <a:lstStyle/>
          <a:p>
            <a:r>
              <a:rPr lang="en-GB" sz="2000" dirty="0">
                <a:latin typeface="Maison Neue" panose="02000000000000000000" pitchFamily="2" charset="0"/>
                <a:ea typeface="Calibri" panose="020F0502020204030204" pitchFamily="34" charset="0"/>
              </a:rPr>
              <a:t>Bringing Sustainability to Water treatment</a:t>
            </a:r>
            <a:endParaRPr lang="en-GB" sz="2000" b="1" dirty="0">
              <a:effectLst/>
              <a:latin typeface="Maison Neue" panose="02000000000000000000" pitchFamily="2" charset="0"/>
              <a:ea typeface="Calibri" panose="020F0502020204030204" pitchFamily="34" charset="0"/>
            </a:endParaRPr>
          </a:p>
        </p:txBody>
      </p:sp>
      <p:sp>
        <p:nvSpPr>
          <p:cNvPr id="249" name="Google Shape;249;p1"/>
          <p:cNvSpPr txBox="1">
            <a:spLocks noGrp="1"/>
          </p:cNvSpPr>
          <p:nvPr>
            <p:ph type="body" idx="2"/>
          </p:nvPr>
        </p:nvSpPr>
        <p:spPr>
          <a:xfrm>
            <a:off x="2453138" y="6170672"/>
            <a:ext cx="7318800" cy="456466"/>
          </a:xfrm>
          <a:prstGeom prst="rect">
            <a:avLst/>
          </a:prstGeom>
          <a:noFill/>
          <a:ln>
            <a:noFill/>
          </a:ln>
        </p:spPr>
        <p:txBody>
          <a:bodyPr spcFirstLastPara="1" wrap="square" lIns="91425" tIns="45700" rIns="91425" bIns="45700" anchor="b" anchorCtr="0">
            <a:normAutofit/>
          </a:bodyPr>
          <a:lstStyle/>
          <a:p>
            <a:r>
              <a:rPr lang="en-GB" sz="1050" b="0" dirty="0">
                <a:latin typeface="Maison Neue" panose="02000000000000000000" pitchFamily="2" charset="0"/>
              </a:rPr>
              <a:t>Cleantech Scandinavia, Malmo </a:t>
            </a:r>
            <a:r>
              <a:rPr lang="en-GB" sz="1050" b="0" dirty="0">
                <a:effectLst/>
                <a:latin typeface="Maison Neue" panose="02000000000000000000" pitchFamily="2" charset="0"/>
              </a:rPr>
              <a:t>- 2021</a:t>
            </a:r>
          </a:p>
        </p:txBody>
      </p:sp>
      <p:sp>
        <p:nvSpPr>
          <p:cNvPr id="6" name="Google Shape;247;p1">
            <a:extLst>
              <a:ext uri="{FF2B5EF4-FFF2-40B4-BE49-F238E27FC236}">
                <a16:creationId xmlns:a16="http://schemas.microsoft.com/office/drawing/2014/main" id="{CFA71D9C-136B-4F3D-B0E6-D22C96841480}"/>
              </a:ext>
            </a:extLst>
          </p:cNvPr>
          <p:cNvSpPr txBox="1">
            <a:spLocks/>
          </p:cNvSpPr>
          <p:nvPr/>
        </p:nvSpPr>
        <p:spPr>
          <a:xfrm>
            <a:off x="750675" y="4724554"/>
            <a:ext cx="8862564" cy="145384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pPr>
              <a:lnSpc>
                <a:spcPct val="100000"/>
              </a:lnSpc>
            </a:pPr>
            <a:r>
              <a:rPr lang="en-GB" sz="1600" b="0" dirty="0">
                <a:latin typeface="Maison Neue" panose="02000000000000000000" pitchFamily="2" charset="0"/>
                <a:ea typeface="Calibri" panose="020F0502020204030204" pitchFamily="34" charset="0"/>
              </a:rPr>
              <a:t>Karthik Laxman Kunjali – CEO</a:t>
            </a:r>
          </a:p>
          <a:p>
            <a:pPr>
              <a:lnSpc>
                <a:spcPct val="100000"/>
              </a:lnSpc>
            </a:pPr>
            <a:r>
              <a:rPr lang="en-GB" sz="1600" dirty="0">
                <a:latin typeface="Maison Neue" panose="02000000000000000000" pitchFamily="2" charset="0"/>
                <a:ea typeface="Calibri" panose="020F0502020204030204" pitchFamily="34" charset="0"/>
              </a:rPr>
              <a:t>Email: </a:t>
            </a:r>
            <a:r>
              <a:rPr lang="en-GB" sz="1600" b="0" dirty="0">
                <a:latin typeface="Maison Neue" panose="02000000000000000000" pitchFamily="2" charset="0"/>
                <a:ea typeface="Calibri" panose="020F0502020204030204" pitchFamily="34" charset="0"/>
              </a:rPr>
              <a:t>Karthik@stockholmwater.com</a:t>
            </a:r>
          </a:p>
        </p:txBody>
      </p:sp>
    </p:spTree>
  </p:cSld>
  <p:clrMapOvr>
    <a:masterClrMapping/>
  </p:clrMapOvr>
  <mc:AlternateContent xmlns:mc="http://schemas.openxmlformats.org/markup-compatibility/2006" xmlns:p14="http://schemas.microsoft.com/office/powerpoint/2010/main">
    <mc:Choice Requires="p14">
      <p:transition spd="slow" p14:dur="2000" advTm="20970"/>
    </mc:Choice>
    <mc:Fallback xmlns="">
      <p:transition spd="slow" advTm="2097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B940D-E73E-4A43-8E7A-A947907A4E44}"/>
              </a:ext>
            </a:extLst>
          </p:cNvPr>
          <p:cNvSpPr>
            <a:spLocks noGrp="1"/>
          </p:cNvSpPr>
          <p:nvPr>
            <p:ph type="title"/>
          </p:nvPr>
        </p:nvSpPr>
        <p:spPr/>
        <p:txBody>
          <a:bodyPr>
            <a:normAutofit/>
          </a:bodyPr>
          <a:lstStyle/>
          <a:p>
            <a:r>
              <a:rPr lang="sv-SE" sz="2800" b="1" dirty="0">
                <a:latin typeface="Maison Neue" panose="02000000000000000000" charset="0"/>
                <a:ea typeface="Calibri"/>
                <a:cs typeface="Calibri"/>
                <a:sym typeface="Calibri"/>
              </a:rPr>
              <a:t>Revenue model (B2B Only)</a:t>
            </a:r>
            <a:endParaRPr lang="en-SE" sz="2800" dirty="0">
              <a:latin typeface="Maison Neue" panose="02000000000000000000" charset="0"/>
            </a:endParaRPr>
          </a:p>
        </p:txBody>
      </p:sp>
      <p:sp>
        <p:nvSpPr>
          <p:cNvPr id="4" name="Slide Number Placeholder 3">
            <a:extLst>
              <a:ext uri="{FF2B5EF4-FFF2-40B4-BE49-F238E27FC236}">
                <a16:creationId xmlns:a16="http://schemas.microsoft.com/office/drawing/2014/main" id="{B230FA83-65F7-496B-91DE-94AE0F69D9E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sv-SE" sz="1800" b="1" i="0" u="none" strike="noStrike" kern="0" cap="none" spc="0" normalizeH="0" baseline="0" noProof="0" smtClean="0">
                <a:ln>
                  <a:noFill/>
                </a:ln>
                <a:solidFill>
                  <a:srgbClr val="112E4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t>9</a:t>
            </a:fld>
            <a:endParaRPr kumimoji="0" lang="sv-SE" sz="1800" b="1" i="0" u="none" strike="noStrike" kern="0" cap="none" spc="0" normalizeH="0" baseline="0" noProof="0">
              <a:ln>
                <a:noFill/>
              </a:ln>
              <a:solidFill>
                <a:srgbClr val="112E4F"/>
              </a:solidFill>
              <a:effectLst/>
              <a:uLnTx/>
              <a:uFillTx/>
              <a:latin typeface="Arial"/>
              <a:cs typeface="Arial"/>
              <a:sym typeface="Arial"/>
            </a:endParaRPr>
          </a:p>
        </p:txBody>
      </p:sp>
      <p:sp>
        <p:nvSpPr>
          <p:cNvPr id="20" name="Google Shape;695;g8867a360f6_0_155">
            <a:extLst>
              <a:ext uri="{FF2B5EF4-FFF2-40B4-BE49-F238E27FC236}">
                <a16:creationId xmlns:a16="http://schemas.microsoft.com/office/drawing/2014/main" id="{7EF956B3-8A68-4538-908F-02D88C7C03C5}"/>
              </a:ext>
            </a:extLst>
          </p:cNvPr>
          <p:cNvSpPr/>
          <p:nvPr/>
        </p:nvSpPr>
        <p:spPr>
          <a:xfrm>
            <a:off x="536448" y="1687273"/>
            <a:ext cx="3174000" cy="793200"/>
          </a:xfrm>
          <a:prstGeom prst="roundRect">
            <a:avLst>
              <a:gd name="adj" fmla="val 16667"/>
            </a:avLst>
          </a:prstGeom>
          <a:solidFill>
            <a:srgbClr val="6FA8DC"/>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sv-SE" sz="1800" b="0" i="0" u="none" strike="noStrike" kern="0" cap="none" spc="0" normalizeH="0" baseline="0" noProof="0" dirty="0">
                <a:ln>
                  <a:noFill/>
                </a:ln>
                <a:solidFill>
                  <a:srgbClr val="FFFFFF"/>
                </a:solidFill>
                <a:effectLst/>
                <a:uLnTx/>
                <a:uFillTx/>
                <a:latin typeface="Maison Neue" panose="02000000000000000000" charset="0"/>
                <a:ea typeface="Calibri"/>
                <a:cs typeface="Calibri"/>
                <a:sym typeface="Calibri"/>
              </a:rPr>
              <a:t>Direct/Indirect Sales</a:t>
            </a:r>
            <a:endParaRPr kumimoji="0" sz="1800" b="0" i="0" u="none" strike="noStrike" kern="0" cap="none" spc="0" normalizeH="0" baseline="0" noProof="0" dirty="0">
              <a:ln>
                <a:noFill/>
              </a:ln>
              <a:solidFill>
                <a:srgbClr val="FFFFFF"/>
              </a:solidFill>
              <a:effectLst/>
              <a:uLnTx/>
              <a:uFillTx/>
              <a:latin typeface="Maison Neue" panose="02000000000000000000" charset="0"/>
              <a:cs typeface="Arial"/>
              <a:sym typeface="Arial"/>
            </a:endParaRPr>
          </a:p>
        </p:txBody>
      </p:sp>
      <p:sp>
        <p:nvSpPr>
          <p:cNvPr id="22" name="Google Shape;696;g8867a360f6_0_155">
            <a:extLst>
              <a:ext uri="{FF2B5EF4-FFF2-40B4-BE49-F238E27FC236}">
                <a16:creationId xmlns:a16="http://schemas.microsoft.com/office/drawing/2014/main" id="{71F7206D-2C70-46B9-8993-CE8E56C0A585}"/>
              </a:ext>
            </a:extLst>
          </p:cNvPr>
          <p:cNvSpPr/>
          <p:nvPr/>
        </p:nvSpPr>
        <p:spPr>
          <a:xfrm>
            <a:off x="4508971" y="1687273"/>
            <a:ext cx="3174000" cy="793200"/>
          </a:xfrm>
          <a:prstGeom prst="roundRect">
            <a:avLst>
              <a:gd name="adj" fmla="val 16667"/>
            </a:avLst>
          </a:prstGeom>
          <a:solidFill>
            <a:srgbClr val="6FA8DC"/>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sv-SE" sz="1800" b="0" i="0" u="none" strike="noStrike" kern="0" cap="none" spc="0" normalizeH="0" baseline="0" noProof="0" dirty="0">
                <a:ln>
                  <a:noFill/>
                </a:ln>
                <a:solidFill>
                  <a:srgbClr val="FFFFFF"/>
                </a:solidFill>
                <a:effectLst/>
                <a:uLnTx/>
                <a:uFillTx/>
                <a:latin typeface="Maison Neue" panose="02000000000000000000" charset="0"/>
                <a:ea typeface="Calibri"/>
                <a:cs typeface="Calibri"/>
                <a:sym typeface="Calibri"/>
              </a:rPr>
              <a:t>Indirect</a:t>
            </a:r>
            <a:endParaRPr kumimoji="0" sz="1800" b="0" i="0" u="none" strike="noStrike" kern="0" cap="none" spc="0" normalizeH="0" baseline="0" noProof="0" dirty="0">
              <a:ln>
                <a:noFill/>
              </a:ln>
              <a:solidFill>
                <a:srgbClr val="FFFFFF"/>
              </a:solidFill>
              <a:effectLst/>
              <a:uLnTx/>
              <a:uFillTx/>
              <a:latin typeface="Maison Neue" panose="02000000000000000000" charset="0"/>
              <a:cs typeface="Arial"/>
              <a:sym typeface="Arial"/>
            </a:endParaRPr>
          </a:p>
        </p:txBody>
      </p:sp>
      <p:sp>
        <p:nvSpPr>
          <p:cNvPr id="24" name="Google Shape;697;g8867a360f6_0_155">
            <a:extLst>
              <a:ext uri="{FF2B5EF4-FFF2-40B4-BE49-F238E27FC236}">
                <a16:creationId xmlns:a16="http://schemas.microsoft.com/office/drawing/2014/main" id="{4574939E-7C68-4313-8573-D432DB16F8E1}"/>
              </a:ext>
            </a:extLst>
          </p:cNvPr>
          <p:cNvSpPr/>
          <p:nvPr/>
        </p:nvSpPr>
        <p:spPr>
          <a:xfrm>
            <a:off x="8481469" y="1687273"/>
            <a:ext cx="3174000" cy="793200"/>
          </a:xfrm>
          <a:prstGeom prst="roundRect">
            <a:avLst>
              <a:gd name="adj" fmla="val 16667"/>
            </a:avLst>
          </a:prstGeom>
          <a:solidFill>
            <a:srgbClr val="6FA8DC"/>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sv-SE" sz="1800" b="0" i="0" u="none" strike="noStrike" kern="0" cap="none" spc="0" normalizeH="0" baseline="0" noProof="0" dirty="0">
                <a:ln>
                  <a:noFill/>
                </a:ln>
                <a:solidFill>
                  <a:srgbClr val="FFFFFF"/>
                </a:solidFill>
                <a:effectLst/>
                <a:uLnTx/>
                <a:uFillTx/>
                <a:latin typeface="Maison Neue" panose="02000000000000000000" charset="0"/>
                <a:ea typeface="Calibri"/>
                <a:cs typeface="Calibri"/>
                <a:sym typeface="Calibri"/>
              </a:rPr>
              <a:t>Licencing</a:t>
            </a:r>
            <a:endParaRPr kumimoji="0" sz="1900" b="0" i="0" u="none" strike="noStrike" kern="0" cap="none" spc="0" normalizeH="0" baseline="0" noProof="0" dirty="0">
              <a:ln>
                <a:noFill/>
              </a:ln>
              <a:solidFill>
                <a:srgbClr val="FFFFFF"/>
              </a:solidFill>
              <a:effectLst/>
              <a:uLnTx/>
              <a:uFillTx/>
              <a:latin typeface="Maison Neue" panose="02000000000000000000" charset="0"/>
              <a:cs typeface="Arial"/>
              <a:sym typeface="Arial"/>
            </a:endParaRPr>
          </a:p>
        </p:txBody>
      </p:sp>
      <p:sp>
        <p:nvSpPr>
          <p:cNvPr id="26" name="Google Shape;698;g8867a360f6_0_155">
            <a:extLst>
              <a:ext uri="{FF2B5EF4-FFF2-40B4-BE49-F238E27FC236}">
                <a16:creationId xmlns:a16="http://schemas.microsoft.com/office/drawing/2014/main" id="{CE70D8E6-94D9-4CA3-9200-F2374CCDFDF3}"/>
              </a:ext>
            </a:extLst>
          </p:cNvPr>
          <p:cNvSpPr/>
          <p:nvPr/>
        </p:nvSpPr>
        <p:spPr>
          <a:xfrm>
            <a:off x="558064" y="3511588"/>
            <a:ext cx="3174000" cy="1155300"/>
          </a:xfrm>
          <a:prstGeom prst="roundRect">
            <a:avLst>
              <a:gd name="adj" fmla="val 16667"/>
            </a:avLst>
          </a:prstGeom>
          <a:solidFill>
            <a:srgbClr val="3D85C6"/>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sv-SE" sz="1800" b="0" i="0" u="none" strike="noStrike" kern="0" cap="none" spc="0" normalizeH="0" baseline="0" noProof="0" dirty="0">
                <a:ln>
                  <a:noFill/>
                </a:ln>
                <a:solidFill>
                  <a:srgbClr val="FFFFFF"/>
                </a:solidFill>
                <a:effectLst/>
                <a:uLnTx/>
                <a:uFillTx/>
                <a:latin typeface="Maison Neue" panose="02000000000000000000" charset="0"/>
                <a:ea typeface="Calibri"/>
                <a:cs typeface="Calibri"/>
                <a:sym typeface="Calibri"/>
              </a:rPr>
              <a:t>Solutions</a:t>
            </a:r>
            <a:endParaRPr kumimoji="0" sz="1900" b="0" i="0" u="none" strike="noStrike" kern="0" cap="none" spc="0" normalizeH="0" baseline="0" noProof="0" dirty="0">
              <a:ln>
                <a:noFill/>
              </a:ln>
              <a:solidFill>
                <a:srgbClr val="FFFFFF"/>
              </a:solidFill>
              <a:effectLst/>
              <a:uLnTx/>
              <a:uFillTx/>
              <a:latin typeface="Maison Neue" panose="02000000000000000000" charset="0"/>
              <a:cs typeface="Arial"/>
              <a:sym typeface="Arial"/>
            </a:endParaRPr>
          </a:p>
        </p:txBody>
      </p:sp>
      <p:sp>
        <p:nvSpPr>
          <p:cNvPr id="28" name="Google Shape;699;g8867a360f6_0_155">
            <a:extLst>
              <a:ext uri="{FF2B5EF4-FFF2-40B4-BE49-F238E27FC236}">
                <a16:creationId xmlns:a16="http://schemas.microsoft.com/office/drawing/2014/main" id="{BC94D871-734B-47AD-A359-7342283F92BF}"/>
              </a:ext>
            </a:extLst>
          </p:cNvPr>
          <p:cNvSpPr/>
          <p:nvPr/>
        </p:nvSpPr>
        <p:spPr>
          <a:xfrm>
            <a:off x="4508941" y="3511038"/>
            <a:ext cx="3174000" cy="1155300"/>
          </a:xfrm>
          <a:prstGeom prst="roundRect">
            <a:avLst>
              <a:gd name="adj" fmla="val 16667"/>
            </a:avLst>
          </a:prstGeom>
          <a:solidFill>
            <a:srgbClr val="3D85C6"/>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sv-SE" sz="1800" b="0" i="0" u="none" strike="noStrike" kern="0" cap="none" spc="0" normalizeH="0" baseline="0" noProof="0" dirty="0">
                <a:ln>
                  <a:noFill/>
                </a:ln>
                <a:solidFill>
                  <a:srgbClr val="FFFFFF"/>
                </a:solidFill>
                <a:effectLst/>
                <a:uLnTx/>
                <a:uFillTx/>
                <a:latin typeface="Maison Neue" panose="02000000000000000000" charset="0"/>
                <a:ea typeface="Calibri"/>
                <a:cs typeface="Calibri"/>
                <a:sym typeface="Calibri"/>
              </a:rPr>
              <a:t>System integrators</a:t>
            </a:r>
            <a:endParaRPr kumimoji="0" sz="1200" b="0" i="0" u="none" strike="noStrike" kern="0" cap="none" spc="0" normalizeH="0" baseline="0" noProof="0" dirty="0">
              <a:ln>
                <a:noFill/>
              </a:ln>
              <a:solidFill>
                <a:srgbClr val="FFFFFF"/>
              </a:solidFill>
              <a:effectLst/>
              <a:uLnTx/>
              <a:uFillTx/>
              <a:latin typeface="Maison Neue" panose="02000000000000000000" charset="0"/>
              <a:cs typeface="Arial"/>
              <a:sym typeface="Arial"/>
            </a:endParaRPr>
          </a:p>
        </p:txBody>
      </p:sp>
      <p:sp>
        <p:nvSpPr>
          <p:cNvPr id="30" name="Google Shape;700;g8867a360f6_0_155">
            <a:extLst>
              <a:ext uri="{FF2B5EF4-FFF2-40B4-BE49-F238E27FC236}">
                <a16:creationId xmlns:a16="http://schemas.microsoft.com/office/drawing/2014/main" id="{F009D86D-F0E6-4F5A-9168-1E3D05DDFB7E}"/>
              </a:ext>
            </a:extLst>
          </p:cNvPr>
          <p:cNvSpPr/>
          <p:nvPr/>
        </p:nvSpPr>
        <p:spPr>
          <a:xfrm>
            <a:off x="8481469" y="3511588"/>
            <a:ext cx="3174000" cy="1155300"/>
          </a:xfrm>
          <a:prstGeom prst="roundRect">
            <a:avLst>
              <a:gd name="adj" fmla="val 16667"/>
            </a:avLst>
          </a:prstGeom>
          <a:solidFill>
            <a:srgbClr val="3D85C6"/>
          </a:solidFill>
          <a:ln>
            <a:noFill/>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sv-SE" sz="1800" b="0" i="0" u="none" strike="noStrike" kern="0" cap="none" spc="0" normalizeH="0" baseline="0" noProof="0" dirty="0">
                <a:ln>
                  <a:noFill/>
                </a:ln>
                <a:solidFill>
                  <a:srgbClr val="FFFFFF"/>
                </a:solidFill>
                <a:effectLst/>
                <a:uLnTx/>
                <a:uFillTx/>
                <a:latin typeface="Maison Neue" panose="02000000000000000000" charset="0"/>
                <a:ea typeface="Calibri"/>
                <a:cs typeface="Calibri"/>
                <a:sym typeface="Calibri"/>
              </a:rPr>
              <a:t>High volume consumer products</a:t>
            </a:r>
            <a:endParaRPr kumimoji="0" sz="1800" b="0" i="0" u="none" strike="noStrike" kern="0" cap="none" spc="0" normalizeH="0" baseline="0" noProof="0" dirty="0">
              <a:ln>
                <a:noFill/>
              </a:ln>
              <a:solidFill>
                <a:srgbClr val="FFFFFF"/>
              </a:solidFill>
              <a:effectLst/>
              <a:uLnTx/>
              <a:uFillTx/>
              <a:latin typeface="Maison Neue" panose="02000000000000000000" charset="0"/>
              <a:cs typeface="Arial"/>
              <a:sym typeface="Arial"/>
            </a:endParaRPr>
          </a:p>
        </p:txBody>
      </p:sp>
      <p:sp>
        <p:nvSpPr>
          <p:cNvPr id="32" name="Google Shape;701;g8867a360f6_0_155">
            <a:extLst>
              <a:ext uri="{FF2B5EF4-FFF2-40B4-BE49-F238E27FC236}">
                <a16:creationId xmlns:a16="http://schemas.microsoft.com/office/drawing/2014/main" id="{EDF7D7D6-6893-4023-AF1F-43253CECEAA1}"/>
              </a:ext>
            </a:extLst>
          </p:cNvPr>
          <p:cNvSpPr/>
          <p:nvPr/>
        </p:nvSpPr>
        <p:spPr>
          <a:xfrm>
            <a:off x="1832014" y="2635800"/>
            <a:ext cx="626100" cy="793200"/>
          </a:xfrm>
          <a:prstGeom prst="downArrow">
            <a:avLst>
              <a:gd name="adj1" fmla="val 50000"/>
              <a:gd name="adj2" fmla="val 50000"/>
            </a:avLst>
          </a:prstGeom>
          <a:solidFill>
            <a:srgbClr val="215FA4"/>
          </a:solidFill>
          <a:ln w="25400" cap="flat" cmpd="sng">
            <a:solidFill>
              <a:srgbClr val="215FA4"/>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4" name="Google Shape;702;g8867a360f6_0_155">
            <a:extLst>
              <a:ext uri="{FF2B5EF4-FFF2-40B4-BE49-F238E27FC236}">
                <a16:creationId xmlns:a16="http://schemas.microsoft.com/office/drawing/2014/main" id="{6F50536A-A54D-4BD9-8027-34235F87BCFF}"/>
              </a:ext>
            </a:extLst>
          </p:cNvPr>
          <p:cNvSpPr/>
          <p:nvPr/>
        </p:nvSpPr>
        <p:spPr>
          <a:xfrm>
            <a:off x="5782909" y="2635800"/>
            <a:ext cx="626100" cy="793200"/>
          </a:xfrm>
          <a:prstGeom prst="downArrow">
            <a:avLst>
              <a:gd name="adj1" fmla="val 50000"/>
              <a:gd name="adj2" fmla="val 50000"/>
            </a:avLst>
          </a:prstGeom>
          <a:solidFill>
            <a:srgbClr val="215FA4"/>
          </a:solidFill>
          <a:ln w="25400" cap="flat" cmpd="sng">
            <a:solidFill>
              <a:srgbClr val="215FA4"/>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6" name="Google Shape;703;g8867a360f6_0_155">
            <a:extLst>
              <a:ext uri="{FF2B5EF4-FFF2-40B4-BE49-F238E27FC236}">
                <a16:creationId xmlns:a16="http://schemas.microsoft.com/office/drawing/2014/main" id="{413E4864-75F0-4447-A818-105011641F82}"/>
              </a:ext>
            </a:extLst>
          </p:cNvPr>
          <p:cNvSpPr/>
          <p:nvPr/>
        </p:nvSpPr>
        <p:spPr>
          <a:xfrm>
            <a:off x="9839689" y="2635800"/>
            <a:ext cx="626100" cy="793200"/>
          </a:xfrm>
          <a:prstGeom prst="downArrow">
            <a:avLst>
              <a:gd name="adj1" fmla="val 50000"/>
              <a:gd name="adj2" fmla="val 50000"/>
            </a:avLst>
          </a:prstGeom>
          <a:solidFill>
            <a:srgbClr val="215FA4"/>
          </a:solidFill>
          <a:ln w="25400" cap="flat" cmpd="sng">
            <a:solidFill>
              <a:srgbClr val="215FA4"/>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sz="1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8" name="Google Shape;704;g8867a360f6_0_155">
            <a:extLst>
              <a:ext uri="{FF2B5EF4-FFF2-40B4-BE49-F238E27FC236}">
                <a16:creationId xmlns:a16="http://schemas.microsoft.com/office/drawing/2014/main" id="{CFE658EC-E6D9-4183-80C7-A336B3A67BDF}"/>
              </a:ext>
            </a:extLst>
          </p:cNvPr>
          <p:cNvSpPr/>
          <p:nvPr/>
        </p:nvSpPr>
        <p:spPr>
          <a:xfrm>
            <a:off x="113533" y="731634"/>
            <a:ext cx="11710604"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sv-SE" sz="1600" b="0" i="0" u="none" strike="noStrike" kern="0" cap="none" spc="0" normalizeH="0" baseline="0" noProof="0" dirty="0">
                <a:ln>
                  <a:noFill/>
                </a:ln>
                <a:solidFill>
                  <a:srgbClr val="000000"/>
                </a:solidFill>
                <a:effectLst/>
                <a:uLnTx/>
                <a:uFillTx/>
                <a:latin typeface="Maison Neue" panose="02000000000000000000" charset="0"/>
                <a:cs typeface="Arial"/>
                <a:sym typeface="Arial"/>
              </a:rPr>
              <a:t>Direct and channel sales of core products with potential to provide hardware rental and licensing </a:t>
            </a:r>
            <a:endParaRPr kumimoji="0" sz="1600" b="0" i="0" u="none" strike="noStrike" kern="0" cap="none" spc="0" normalizeH="0" baseline="0" noProof="0" dirty="0">
              <a:ln>
                <a:noFill/>
              </a:ln>
              <a:solidFill>
                <a:srgbClr val="000000"/>
              </a:solidFill>
              <a:effectLst/>
              <a:uLnTx/>
              <a:uFillTx/>
              <a:latin typeface="Maison Neue" panose="02000000000000000000" charset="0"/>
              <a:cs typeface="Arial"/>
              <a:sym typeface="Arial"/>
            </a:endParaRPr>
          </a:p>
        </p:txBody>
      </p:sp>
      <p:sp>
        <p:nvSpPr>
          <p:cNvPr id="40" name="Google Shape;705;g8867a360f6_0_155">
            <a:extLst>
              <a:ext uri="{FF2B5EF4-FFF2-40B4-BE49-F238E27FC236}">
                <a16:creationId xmlns:a16="http://schemas.microsoft.com/office/drawing/2014/main" id="{0404F7A9-3B5E-4BC7-9FEA-08B610B64F58}"/>
              </a:ext>
            </a:extLst>
          </p:cNvPr>
          <p:cNvSpPr txBox="1"/>
          <p:nvPr/>
        </p:nvSpPr>
        <p:spPr>
          <a:xfrm>
            <a:off x="535416" y="4748401"/>
            <a:ext cx="3518428" cy="754012"/>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0"/>
              </a:spcBef>
              <a:spcAft>
                <a:spcPts val="0"/>
              </a:spcAft>
              <a:buClr>
                <a:srgbClr val="000000"/>
              </a:buClr>
              <a:buSzPts val="1500"/>
              <a:buFont typeface="Arial"/>
              <a:buChar char="•"/>
              <a:tabLst/>
              <a:defRPr/>
            </a:pPr>
            <a:r>
              <a:rPr kumimoji="0" lang="en-GB" sz="1400" b="0" i="0" u="none" strike="noStrike" kern="0" cap="none" spc="0" normalizeH="0" baseline="0" noProof="0" dirty="0">
                <a:ln>
                  <a:noFill/>
                </a:ln>
                <a:solidFill>
                  <a:srgbClr val="000000"/>
                </a:solidFill>
                <a:effectLst/>
                <a:uLnTx/>
                <a:uFillTx/>
                <a:latin typeface="Maison Neue" panose="02000000000000000000" charset="0"/>
                <a:cs typeface="Arial"/>
                <a:sym typeface="Arial"/>
              </a:rPr>
              <a:t>Consumer homes, </a:t>
            </a:r>
            <a:r>
              <a:rPr kumimoji="0" lang="en-GB" sz="1400" b="0" i="0" u="none" strike="noStrike" kern="0" cap="none" spc="0" normalizeH="0" baseline="0" noProof="0" dirty="0" err="1">
                <a:ln>
                  <a:noFill/>
                </a:ln>
                <a:solidFill>
                  <a:srgbClr val="000000"/>
                </a:solidFill>
                <a:effectLst/>
                <a:uLnTx/>
                <a:uFillTx/>
                <a:latin typeface="Maison Neue" panose="02000000000000000000" charset="0"/>
                <a:cs typeface="Arial"/>
                <a:sym typeface="Arial"/>
              </a:rPr>
              <a:t>Beweries</a:t>
            </a:r>
            <a:endParaRPr kumimoji="0" sz="1200" b="0" i="0" u="none" strike="noStrike" kern="0" cap="none" spc="0" normalizeH="0" baseline="0" noProof="0" dirty="0">
              <a:ln>
                <a:noFill/>
              </a:ln>
              <a:solidFill>
                <a:srgbClr val="000000"/>
              </a:solidFill>
              <a:effectLst/>
              <a:uLnTx/>
              <a:uFillTx/>
              <a:latin typeface="Maison Neue" panose="02000000000000000000" charset="0"/>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500"/>
              <a:buFont typeface="Arial"/>
              <a:buChar char="•"/>
              <a:tabLst/>
              <a:defRPr/>
            </a:pPr>
            <a:r>
              <a:rPr kumimoji="0" lang="sv-SE" sz="1400" b="0" i="0" u="none" strike="noStrike" kern="0" cap="none" spc="0" normalizeH="0" baseline="0" noProof="0" dirty="0">
                <a:ln>
                  <a:noFill/>
                </a:ln>
                <a:solidFill>
                  <a:srgbClr val="000000"/>
                </a:solidFill>
                <a:effectLst/>
                <a:uLnTx/>
                <a:uFillTx/>
                <a:latin typeface="Maison Neue" panose="02000000000000000000" charset="0"/>
                <a:cs typeface="Arial"/>
                <a:sym typeface="Arial"/>
              </a:rPr>
              <a:t>SWT majority of water solution</a:t>
            </a:r>
            <a:endParaRPr kumimoji="0" sz="1200" b="0" i="0" u="none" strike="noStrike" kern="0" cap="none" spc="0" normalizeH="0" baseline="0" noProof="0" dirty="0">
              <a:ln>
                <a:noFill/>
              </a:ln>
              <a:solidFill>
                <a:srgbClr val="000000"/>
              </a:solidFill>
              <a:effectLst/>
              <a:uLnTx/>
              <a:uFillTx/>
              <a:latin typeface="Maison Neue" panose="02000000000000000000" charset="0"/>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500"/>
              <a:buFont typeface="Arial"/>
              <a:buChar char="•"/>
              <a:tabLst/>
              <a:defRPr/>
            </a:pPr>
            <a:r>
              <a:rPr kumimoji="0" lang="sv-SE" sz="1400" b="0" i="0" u="none" strike="noStrike" kern="0" cap="none" spc="0" normalizeH="0" baseline="0" noProof="0" dirty="0">
                <a:ln>
                  <a:noFill/>
                </a:ln>
                <a:solidFill>
                  <a:srgbClr val="000000"/>
                </a:solidFill>
                <a:effectLst/>
                <a:uLnTx/>
                <a:uFillTx/>
                <a:latin typeface="Maison Neue" panose="02000000000000000000" charset="0"/>
                <a:cs typeface="Arial"/>
                <a:sym typeface="Arial"/>
              </a:rPr>
              <a:t>Small &amp; medium scale installations</a:t>
            </a:r>
            <a:endParaRPr kumimoji="0" sz="1400" b="0" i="0" u="none" strike="noStrike" kern="0" cap="none" spc="0" normalizeH="0" baseline="0" noProof="0" dirty="0">
              <a:ln>
                <a:noFill/>
              </a:ln>
              <a:solidFill>
                <a:srgbClr val="000000"/>
              </a:solidFill>
              <a:effectLst/>
              <a:uLnTx/>
              <a:uFillTx/>
              <a:latin typeface="Maison Neue" panose="02000000000000000000" charset="0"/>
              <a:cs typeface="Arial"/>
              <a:sym typeface="Arial"/>
            </a:endParaRPr>
          </a:p>
        </p:txBody>
      </p:sp>
      <p:sp>
        <p:nvSpPr>
          <p:cNvPr id="42" name="Google Shape;706;g8867a360f6_0_155">
            <a:extLst>
              <a:ext uri="{FF2B5EF4-FFF2-40B4-BE49-F238E27FC236}">
                <a16:creationId xmlns:a16="http://schemas.microsoft.com/office/drawing/2014/main" id="{55BC9725-F934-426D-BAED-82EDDA027E7E}"/>
              </a:ext>
            </a:extLst>
          </p:cNvPr>
          <p:cNvSpPr txBox="1"/>
          <p:nvPr/>
        </p:nvSpPr>
        <p:spPr>
          <a:xfrm>
            <a:off x="4541082" y="4748401"/>
            <a:ext cx="3597075" cy="523180"/>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0"/>
              </a:spcBef>
              <a:spcAft>
                <a:spcPts val="0"/>
              </a:spcAft>
              <a:buClr>
                <a:srgbClr val="000000"/>
              </a:buClr>
              <a:buSzPts val="1500"/>
              <a:buFont typeface="Arial"/>
              <a:buChar char="•"/>
              <a:tabLst/>
              <a:defRPr/>
            </a:pPr>
            <a:r>
              <a:rPr kumimoji="0" lang="sv-SE" sz="1400" b="0" i="0" u="none" strike="noStrike" kern="0" cap="none" spc="0" normalizeH="0" baseline="0" noProof="0" dirty="0">
                <a:ln>
                  <a:noFill/>
                </a:ln>
                <a:solidFill>
                  <a:srgbClr val="000000"/>
                </a:solidFill>
                <a:effectLst/>
                <a:uLnTx/>
                <a:uFillTx/>
                <a:latin typeface="Maison Neue" panose="02000000000000000000" charset="0"/>
                <a:cs typeface="Arial"/>
                <a:sym typeface="Arial"/>
              </a:rPr>
              <a:t>Large scale projects</a:t>
            </a:r>
            <a:endParaRPr kumimoji="0" sz="1200" b="0" i="0" u="none" strike="noStrike" kern="0" cap="none" spc="0" normalizeH="0" baseline="0" noProof="0" dirty="0">
              <a:ln>
                <a:noFill/>
              </a:ln>
              <a:solidFill>
                <a:srgbClr val="000000"/>
              </a:solidFill>
              <a:effectLst/>
              <a:uLnTx/>
              <a:uFillTx/>
              <a:latin typeface="Maison Neue" panose="02000000000000000000" charset="0"/>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500"/>
              <a:buFont typeface="Arial"/>
              <a:buChar char="•"/>
              <a:tabLst/>
              <a:defRPr/>
            </a:pPr>
            <a:r>
              <a:rPr kumimoji="0" lang="sv-SE" sz="1400" b="0" i="0" u="none" strike="noStrike" kern="0" cap="none" spc="0" normalizeH="0" baseline="0" noProof="0" dirty="0">
                <a:ln>
                  <a:noFill/>
                </a:ln>
                <a:solidFill>
                  <a:srgbClr val="000000"/>
                </a:solidFill>
                <a:effectLst/>
                <a:uLnTx/>
                <a:uFillTx/>
                <a:latin typeface="Maison Neue" panose="02000000000000000000" charset="0"/>
                <a:cs typeface="Arial"/>
                <a:sym typeface="Arial"/>
              </a:rPr>
              <a:t>SWT part of water treatment solution</a:t>
            </a:r>
            <a:endParaRPr kumimoji="0" sz="1200" b="0" i="0" u="none" strike="noStrike" kern="0" cap="none" spc="0" normalizeH="0" baseline="0" noProof="0" dirty="0">
              <a:ln>
                <a:noFill/>
              </a:ln>
              <a:solidFill>
                <a:srgbClr val="000000"/>
              </a:solidFill>
              <a:effectLst/>
              <a:uLnTx/>
              <a:uFillTx/>
              <a:latin typeface="Maison Neue" panose="02000000000000000000" charset="0"/>
              <a:cs typeface="Arial"/>
              <a:sym typeface="Arial"/>
            </a:endParaRPr>
          </a:p>
        </p:txBody>
      </p:sp>
      <p:sp>
        <p:nvSpPr>
          <p:cNvPr id="44" name="Google Shape;707;g8867a360f6_0_155">
            <a:extLst>
              <a:ext uri="{FF2B5EF4-FFF2-40B4-BE49-F238E27FC236}">
                <a16:creationId xmlns:a16="http://schemas.microsoft.com/office/drawing/2014/main" id="{3E13944E-AEF1-4CED-AE5B-AE7C885B3653}"/>
              </a:ext>
            </a:extLst>
          </p:cNvPr>
          <p:cNvSpPr txBox="1"/>
          <p:nvPr/>
        </p:nvSpPr>
        <p:spPr>
          <a:xfrm>
            <a:off x="8546750" y="4748401"/>
            <a:ext cx="3541372" cy="538569"/>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0"/>
              </a:spcBef>
              <a:spcAft>
                <a:spcPts val="0"/>
              </a:spcAft>
              <a:buClr>
                <a:srgbClr val="000000"/>
              </a:buClr>
              <a:buSzPts val="1500"/>
              <a:buFont typeface="Arial"/>
              <a:buChar char="•"/>
              <a:tabLst/>
              <a:defRPr/>
            </a:pPr>
            <a:r>
              <a:rPr kumimoji="0" lang="sv-SE" sz="1400" b="0" i="0" u="none" strike="noStrike" kern="0" cap="none" spc="0" normalizeH="0" baseline="0" noProof="0" dirty="0">
                <a:ln>
                  <a:noFill/>
                </a:ln>
                <a:solidFill>
                  <a:srgbClr val="000000"/>
                </a:solidFill>
                <a:effectLst/>
                <a:uLnTx/>
                <a:uFillTx/>
                <a:latin typeface="Maison Neue" panose="02000000000000000000" charset="0"/>
                <a:cs typeface="Arial"/>
                <a:sym typeface="Arial"/>
              </a:rPr>
              <a:t>PoU systems (home drinking water)</a:t>
            </a:r>
            <a:endParaRPr kumimoji="0" sz="1200" b="0" i="0" u="none" strike="noStrike" kern="0" cap="none" spc="0" normalizeH="0" baseline="0" noProof="0" dirty="0">
              <a:ln>
                <a:noFill/>
              </a:ln>
              <a:solidFill>
                <a:srgbClr val="000000"/>
              </a:solidFill>
              <a:effectLst/>
              <a:uLnTx/>
              <a:uFillTx/>
              <a:latin typeface="Maison Neue" panose="02000000000000000000" charset="0"/>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500"/>
              <a:buFont typeface="Arial"/>
              <a:buChar char="•"/>
              <a:tabLst/>
              <a:defRPr/>
            </a:pPr>
            <a:r>
              <a:rPr kumimoji="0" lang="sv-SE" sz="1400" b="0" i="0" u="none" strike="noStrike" kern="0" cap="none" spc="0" normalizeH="0" baseline="0" noProof="0" dirty="0">
                <a:ln>
                  <a:noFill/>
                </a:ln>
                <a:solidFill>
                  <a:srgbClr val="000000"/>
                </a:solidFill>
                <a:effectLst/>
                <a:uLnTx/>
                <a:uFillTx/>
                <a:latin typeface="Maison Neue" panose="02000000000000000000" charset="0"/>
                <a:cs typeface="Arial"/>
                <a:sym typeface="Arial"/>
              </a:rPr>
              <a:t>Other large volume products</a:t>
            </a:r>
            <a:endParaRPr kumimoji="0" sz="1200" b="0" i="0" u="none" strike="noStrike" kern="0" cap="none" spc="0" normalizeH="0" baseline="0" noProof="0" dirty="0">
              <a:ln>
                <a:noFill/>
              </a:ln>
              <a:solidFill>
                <a:srgbClr val="000000"/>
              </a:solidFill>
              <a:effectLst/>
              <a:uLnTx/>
              <a:uFillTx/>
              <a:latin typeface="Maison Neue" panose="02000000000000000000" charset="0"/>
              <a:cs typeface="Arial"/>
              <a:sym typeface="Arial"/>
            </a:endParaRPr>
          </a:p>
        </p:txBody>
      </p:sp>
      <p:sp>
        <p:nvSpPr>
          <p:cNvPr id="3" name="Rectangle: Rounded Corners 2">
            <a:extLst>
              <a:ext uri="{FF2B5EF4-FFF2-40B4-BE49-F238E27FC236}">
                <a16:creationId xmlns:a16="http://schemas.microsoft.com/office/drawing/2014/main" id="{8B22A018-80ED-4D52-B371-1642E745217E}"/>
              </a:ext>
            </a:extLst>
          </p:cNvPr>
          <p:cNvSpPr/>
          <p:nvPr/>
        </p:nvSpPr>
        <p:spPr>
          <a:xfrm>
            <a:off x="251460" y="1377965"/>
            <a:ext cx="3881029" cy="443990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5" name="TextBox 4">
            <a:extLst>
              <a:ext uri="{FF2B5EF4-FFF2-40B4-BE49-F238E27FC236}">
                <a16:creationId xmlns:a16="http://schemas.microsoft.com/office/drawing/2014/main" id="{594B3363-FC84-484B-8F38-FFD1CE648FDF}"/>
              </a:ext>
            </a:extLst>
          </p:cNvPr>
          <p:cNvSpPr txBox="1"/>
          <p:nvPr/>
        </p:nvSpPr>
        <p:spPr>
          <a:xfrm>
            <a:off x="820374" y="5839365"/>
            <a:ext cx="27432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srgbClr val="000000"/>
                </a:solidFill>
                <a:effectLst/>
                <a:uLnTx/>
                <a:uFillTx/>
                <a:latin typeface="Maison Neue" panose="02000000000000000000" charset="0"/>
                <a:cs typeface="Arial"/>
                <a:sym typeface="Arial"/>
              </a:rPr>
              <a:t>Primary model adopted</a:t>
            </a:r>
            <a:endParaRPr kumimoji="0" lang="en-SE" sz="1600" b="1" i="0" u="none" strike="noStrike" kern="0" cap="none" spc="0" normalizeH="0" baseline="0" noProof="0" dirty="0">
              <a:ln>
                <a:noFill/>
              </a:ln>
              <a:solidFill>
                <a:srgbClr val="000000"/>
              </a:solidFill>
              <a:effectLst/>
              <a:uLnTx/>
              <a:uFillTx/>
              <a:latin typeface="Maison Neue" panose="02000000000000000000" charset="0"/>
              <a:cs typeface="Arial"/>
              <a:sym typeface="Arial"/>
            </a:endParaRPr>
          </a:p>
        </p:txBody>
      </p:sp>
      <p:sp>
        <p:nvSpPr>
          <p:cNvPr id="19" name="TextBox 18">
            <a:extLst>
              <a:ext uri="{FF2B5EF4-FFF2-40B4-BE49-F238E27FC236}">
                <a16:creationId xmlns:a16="http://schemas.microsoft.com/office/drawing/2014/main" id="{62889964-FDBE-4236-A1CA-524FF68CB3A5}"/>
              </a:ext>
            </a:extLst>
          </p:cNvPr>
          <p:cNvSpPr txBox="1"/>
          <p:nvPr/>
        </p:nvSpPr>
        <p:spPr>
          <a:xfrm>
            <a:off x="1178269" y="1382735"/>
            <a:ext cx="27432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uLnTx/>
                <a:uFillTx/>
                <a:latin typeface="Maison Neue" panose="02000000000000000000" charset="0"/>
                <a:cs typeface="Arial"/>
                <a:sym typeface="Arial"/>
              </a:rPr>
              <a:t>Current revenue model</a:t>
            </a:r>
            <a:endParaRPr kumimoji="0" lang="en-SE" sz="1400" b="0" i="0" u="none" strike="noStrike" kern="0" cap="none" spc="0" normalizeH="0" baseline="0" noProof="0" dirty="0">
              <a:ln>
                <a:noFill/>
              </a:ln>
              <a:solidFill>
                <a:srgbClr val="000000"/>
              </a:solidFill>
              <a:effectLst/>
              <a:uLnTx/>
              <a:uFillTx/>
              <a:latin typeface="Maison Neue" panose="02000000000000000000" charset="0"/>
              <a:cs typeface="Arial"/>
              <a:sym typeface="Arial"/>
            </a:endParaRPr>
          </a:p>
        </p:txBody>
      </p:sp>
      <p:sp>
        <p:nvSpPr>
          <p:cNvPr id="23" name="TextBox 22">
            <a:extLst>
              <a:ext uri="{FF2B5EF4-FFF2-40B4-BE49-F238E27FC236}">
                <a16:creationId xmlns:a16="http://schemas.microsoft.com/office/drawing/2014/main" id="{5FEF9245-AD1D-454C-BB2D-05B3AB44146D}"/>
              </a:ext>
            </a:extLst>
          </p:cNvPr>
          <p:cNvSpPr txBox="1"/>
          <p:nvPr/>
        </p:nvSpPr>
        <p:spPr>
          <a:xfrm>
            <a:off x="6898933" y="1305589"/>
            <a:ext cx="324519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0" cap="none" spc="0" normalizeH="0" baseline="0" noProof="0" dirty="0">
                <a:ln>
                  <a:noFill/>
                </a:ln>
                <a:solidFill>
                  <a:srgbClr val="000000"/>
                </a:solidFill>
                <a:effectLst/>
                <a:uLnTx/>
                <a:uFillTx/>
                <a:latin typeface="Maison Neue" panose="02000000000000000000" charset="0"/>
                <a:cs typeface="Arial"/>
                <a:sym typeface="Arial"/>
              </a:rPr>
              <a:t>Future potential revenue models</a:t>
            </a:r>
            <a:endParaRPr kumimoji="0" lang="en-SE" sz="1400" b="0" i="0" u="none" strike="noStrike" kern="0" cap="none" spc="0" normalizeH="0" baseline="0" noProof="0" dirty="0">
              <a:ln>
                <a:noFill/>
              </a:ln>
              <a:solidFill>
                <a:srgbClr val="000000"/>
              </a:solidFill>
              <a:effectLst/>
              <a:uLnTx/>
              <a:uFillTx/>
              <a:latin typeface="Maison Neue" panose="02000000000000000000" charset="0"/>
              <a:cs typeface="Arial"/>
              <a:sym typeface="Arial"/>
            </a:endParaRPr>
          </a:p>
        </p:txBody>
      </p:sp>
      <p:sp>
        <p:nvSpPr>
          <p:cNvPr id="25" name="Google Shape;249;p1">
            <a:extLst>
              <a:ext uri="{FF2B5EF4-FFF2-40B4-BE49-F238E27FC236}">
                <a16:creationId xmlns:a16="http://schemas.microsoft.com/office/drawing/2014/main" id="{93F08580-7155-444D-BFD9-FFE3537DF58B}"/>
              </a:ext>
            </a:extLst>
          </p:cNvPr>
          <p:cNvSpPr txBox="1">
            <a:spLocks/>
          </p:cNvSpPr>
          <p:nvPr/>
        </p:nvSpPr>
        <p:spPr>
          <a:xfrm>
            <a:off x="2453138" y="6170672"/>
            <a:ext cx="7318800" cy="456466"/>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50" b="0" i="0" u="none" strike="noStrike" kern="0" cap="none" spc="0" normalizeH="0" baseline="0" noProof="0" dirty="0">
                <a:ln>
                  <a:noFill/>
                </a:ln>
                <a:solidFill>
                  <a:srgbClr val="112E4F"/>
                </a:solidFill>
                <a:effectLst/>
                <a:uLnTx/>
                <a:uFillTx/>
                <a:latin typeface="Maison Neue"/>
                <a:cs typeface="Arial"/>
                <a:sym typeface="Arial"/>
              </a:rPr>
              <a:t>All rights reserved – Copyright ©️ SWT 2021- Strictly confidential</a:t>
            </a:r>
          </a:p>
        </p:txBody>
      </p:sp>
    </p:spTree>
    <p:extLst>
      <p:ext uri="{BB962C8B-B14F-4D97-AF65-F5344CB8AC3E}">
        <p14:creationId xmlns:p14="http://schemas.microsoft.com/office/powerpoint/2010/main" val="237159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0E0CE1F-7DF9-4625-9CEC-04703BF2976F}"/>
              </a:ext>
            </a:extLst>
          </p:cNvPr>
          <p:cNvPicPr>
            <a:picLocks noChangeAspect="1"/>
          </p:cNvPicPr>
          <p:nvPr/>
        </p:nvPicPr>
        <p:blipFill>
          <a:blip r:embed="rId3"/>
          <a:stretch>
            <a:fillRect/>
          </a:stretch>
        </p:blipFill>
        <p:spPr>
          <a:xfrm>
            <a:off x="0" y="0"/>
            <a:ext cx="12192000" cy="6964998"/>
          </a:xfrm>
          <a:prstGeom prst="rect">
            <a:avLst/>
          </a:prstGeom>
        </p:spPr>
      </p:pic>
      <p:sp>
        <p:nvSpPr>
          <p:cNvPr id="37" name="Rectangle 36">
            <a:extLst>
              <a:ext uri="{FF2B5EF4-FFF2-40B4-BE49-F238E27FC236}">
                <a16:creationId xmlns:a16="http://schemas.microsoft.com/office/drawing/2014/main" id="{E9011E37-47C5-4B65-B5C4-2F0783D237E5}"/>
              </a:ext>
            </a:extLst>
          </p:cNvPr>
          <p:cNvSpPr/>
          <p:nvPr/>
        </p:nvSpPr>
        <p:spPr>
          <a:xfrm>
            <a:off x="0" y="-45070"/>
            <a:ext cx="12192000" cy="692912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E"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DB6D4092-AF58-44F8-8407-75A0E89CA086}"/>
              </a:ext>
            </a:extLst>
          </p:cNvPr>
          <p:cNvSpPr>
            <a:spLocks noGrp="1"/>
          </p:cNvSpPr>
          <p:nvPr>
            <p:ph type="title"/>
          </p:nvPr>
        </p:nvSpPr>
        <p:spPr/>
        <p:txBody>
          <a:bodyPr>
            <a:normAutofit/>
          </a:bodyPr>
          <a:lstStyle/>
          <a:p>
            <a:r>
              <a:rPr lang="sv-SE" sz="2800" dirty="0">
                <a:solidFill>
                  <a:schemeClr val="bg1"/>
                </a:solidFill>
                <a:latin typeface="Maison Neue" panose="02000000000000000000" pitchFamily="2" charset="0"/>
              </a:rPr>
              <a:t>SWT Team</a:t>
            </a:r>
            <a:endParaRPr lang="en-SE" sz="2800" dirty="0">
              <a:solidFill>
                <a:schemeClr val="bg1"/>
              </a:solidFill>
              <a:latin typeface="Maison Neue" panose="02000000000000000000" pitchFamily="2" charset="0"/>
            </a:endParaRPr>
          </a:p>
        </p:txBody>
      </p:sp>
      <p:sp>
        <p:nvSpPr>
          <p:cNvPr id="4" name="Slide Number Placeholder 3">
            <a:extLst>
              <a:ext uri="{FF2B5EF4-FFF2-40B4-BE49-F238E27FC236}">
                <a16:creationId xmlns:a16="http://schemas.microsoft.com/office/drawing/2014/main" id="{7EE24D89-4E1C-4BC4-B6DD-C50C43F1A598}"/>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sv-SE" sz="1800" b="1" i="0" u="none" strike="noStrike" kern="0" cap="none" spc="0" normalizeH="0" baseline="0" noProof="0" smtClean="0">
                <a:ln>
                  <a:noFill/>
                </a:ln>
                <a:solidFill>
                  <a:srgbClr val="112E4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t>10</a:t>
            </a:fld>
            <a:endParaRPr kumimoji="0" lang="sv-SE" sz="1800" b="1" i="0" u="none" strike="noStrike" kern="0" cap="none" spc="0" normalizeH="0" baseline="0" noProof="0">
              <a:ln>
                <a:noFill/>
              </a:ln>
              <a:solidFill>
                <a:srgbClr val="112E4F"/>
              </a:solidFill>
              <a:effectLst/>
              <a:uLnTx/>
              <a:uFillTx/>
              <a:latin typeface="Arial"/>
              <a:cs typeface="Arial"/>
              <a:sym typeface="Arial"/>
            </a:endParaRPr>
          </a:p>
        </p:txBody>
      </p:sp>
      <p:grpSp>
        <p:nvGrpSpPr>
          <p:cNvPr id="23" name="Group 22">
            <a:extLst>
              <a:ext uri="{FF2B5EF4-FFF2-40B4-BE49-F238E27FC236}">
                <a16:creationId xmlns:a16="http://schemas.microsoft.com/office/drawing/2014/main" id="{4AF9694F-B3C2-4571-8E63-6DECFA0F051D}"/>
              </a:ext>
            </a:extLst>
          </p:cNvPr>
          <p:cNvGrpSpPr/>
          <p:nvPr/>
        </p:nvGrpSpPr>
        <p:grpSpPr>
          <a:xfrm>
            <a:off x="82971" y="625926"/>
            <a:ext cx="2354896" cy="2301040"/>
            <a:chOff x="1321221" y="625926"/>
            <a:chExt cx="2354896" cy="2301040"/>
          </a:xfrm>
        </p:grpSpPr>
        <p:pic>
          <p:nvPicPr>
            <p:cNvPr id="1026" name="Picture 2">
              <a:extLst>
                <a:ext uri="{FF2B5EF4-FFF2-40B4-BE49-F238E27FC236}">
                  <a16:creationId xmlns:a16="http://schemas.microsoft.com/office/drawing/2014/main" id="{4BE2B301-8D42-424B-AAE7-F611D7EED6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7149" y="970209"/>
              <a:ext cx="1463040" cy="1463040"/>
            </a:xfrm>
            <a:prstGeom prst="ellipse">
              <a:avLst/>
            </a:prstGeom>
            <a:noFill/>
            <a:extLst>
              <a:ext uri="{909E8E84-426E-40DD-AFC4-6F175D3DCCD1}">
                <a14:hiddenFill xmlns:a14="http://schemas.microsoft.com/office/drawing/2010/main">
                  <a:solidFill>
                    <a:srgbClr val="FFFFFF"/>
                  </a:solidFill>
                </a14:hiddenFill>
              </a:ext>
            </a:extLst>
          </p:spPr>
        </p:pic>
        <p:sp>
          <p:nvSpPr>
            <p:cNvPr id="8" name="Google Shape;741;p16">
              <a:extLst>
                <a:ext uri="{FF2B5EF4-FFF2-40B4-BE49-F238E27FC236}">
                  <a16:creationId xmlns:a16="http://schemas.microsoft.com/office/drawing/2014/main" id="{68714D40-E625-47D4-8B79-2F9881C3B191}"/>
                </a:ext>
              </a:extLst>
            </p:cNvPr>
            <p:cNvSpPr txBox="1"/>
            <p:nvPr/>
          </p:nvSpPr>
          <p:spPr>
            <a:xfrm>
              <a:off x="1321221" y="625926"/>
              <a:ext cx="2354896" cy="3385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sv-SE" sz="1600" b="1" i="0" u="none" strike="noStrike" kern="0" cap="none" spc="0" normalizeH="0" baseline="0" noProof="0" dirty="0">
                  <a:ln>
                    <a:noFill/>
                  </a:ln>
                  <a:solidFill>
                    <a:srgbClr val="FFFFFF"/>
                  </a:solidFill>
                  <a:effectLst/>
                  <a:uLnTx/>
                  <a:uFillTx/>
                  <a:latin typeface="Maison Neue" panose="02000000000000000000" pitchFamily="2" charset="0"/>
                  <a:cs typeface="Arial"/>
                  <a:sym typeface="Arial"/>
                </a:rPr>
                <a:t>Dr. Karthik Laxman</a:t>
              </a:r>
              <a:endParaRPr kumimoji="0" sz="1600" b="1" i="0" u="none" strike="noStrike" kern="0" cap="none" spc="0" normalizeH="0" baseline="0" noProof="0" dirty="0">
                <a:ln>
                  <a:noFill/>
                </a:ln>
                <a:solidFill>
                  <a:srgbClr val="FFFFFF"/>
                </a:solidFill>
                <a:effectLst/>
                <a:uLnTx/>
                <a:uFillTx/>
                <a:latin typeface="Maison Neue" panose="02000000000000000000" pitchFamily="2" charset="0"/>
                <a:cs typeface="Arial"/>
                <a:sym typeface="Arial"/>
              </a:endParaRPr>
            </a:p>
          </p:txBody>
        </p:sp>
        <p:sp>
          <p:nvSpPr>
            <p:cNvPr id="12" name="Google Shape;749;p16">
              <a:extLst>
                <a:ext uri="{FF2B5EF4-FFF2-40B4-BE49-F238E27FC236}">
                  <a16:creationId xmlns:a16="http://schemas.microsoft.com/office/drawing/2014/main" id="{426FC88F-0F31-47AD-9DF6-33235613A741}"/>
                </a:ext>
              </a:extLst>
            </p:cNvPr>
            <p:cNvSpPr txBox="1"/>
            <p:nvPr/>
          </p:nvSpPr>
          <p:spPr>
            <a:xfrm>
              <a:off x="1339140" y="2588412"/>
              <a:ext cx="2319059" cy="3385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sv-SE" sz="1600" b="0" i="0" u="none" strike="noStrike" kern="0" cap="none" spc="0" normalizeH="0" baseline="0" noProof="0" dirty="0">
                  <a:ln>
                    <a:noFill/>
                  </a:ln>
                  <a:solidFill>
                    <a:srgbClr val="FFFFFF"/>
                  </a:solidFill>
                  <a:effectLst/>
                  <a:uLnTx/>
                  <a:uFillTx/>
                  <a:latin typeface="Maison Neue" panose="02000000000000000000" pitchFamily="2" charset="0"/>
                  <a:cs typeface="Arial"/>
                  <a:sym typeface="Arial"/>
                </a:rPr>
                <a:t>Co-Founder &amp; CEO</a:t>
              </a:r>
              <a:endParaRPr kumimoji="0" sz="1600" b="0" i="0" u="none" strike="noStrike" kern="0" cap="none" spc="0" normalizeH="0" baseline="0" noProof="0" dirty="0">
                <a:ln>
                  <a:noFill/>
                </a:ln>
                <a:solidFill>
                  <a:srgbClr val="FFFFFF"/>
                </a:solidFill>
                <a:effectLst/>
                <a:uLnTx/>
                <a:uFillTx/>
                <a:latin typeface="Maison Neue" panose="02000000000000000000" pitchFamily="2" charset="0"/>
                <a:cs typeface="Arial"/>
                <a:sym typeface="Arial"/>
              </a:endParaRPr>
            </a:p>
          </p:txBody>
        </p:sp>
      </p:grpSp>
      <p:grpSp>
        <p:nvGrpSpPr>
          <p:cNvPr id="24" name="Group 23">
            <a:extLst>
              <a:ext uri="{FF2B5EF4-FFF2-40B4-BE49-F238E27FC236}">
                <a16:creationId xmlns:a16="http://schemas.microsoft.com/office/drawing/2014/main" id="{EABD361F-8BBF-4B0C-923A-ECA06AC35A1D}"/>
              </a:ext>
            </a:extLst>
          </p:cNvPr>
          <p:cNvGrpSpPr/>
          <p:nvPr/>
        </p:nvGrpSpPr>
        <p:grpSpPr>
          <a:xfrm>
            <a:off x="2581169" y="686883"/>
            <a:ext cx="3165881" cy="2180139"/>
            <a:chOff x="4390919" y="708948"/>
            <a:chExt cx="3165881" cy="2180139"/>
          </a:xfrm>
        </p:grpSpPr>
        <p:sp>
          <p:nvSpPr>
            <p:cNvPr id="25" name="Google Shape;740;p16">
              <a:extLst>
                <a:ext uri="{FF2B5EF4-FFF2-40B4-BE49-F238E27FC236}">
                  <a16:creationId xmlns:a16="http://schemas.microsoft.com/office/drawing/2014/main" id="{21E928CD-CD05-4E4E-9A81-EEFE7A95CC21}"/>
                </a:ext>
              </a:extLst>
            </p:cNvPr>
            <p:cNvSpPr txBox="1"/>
            <p:nvPr/>
          </p:nvSpPr>
          <p:spPr>
            <a:xfrm>
              <a:off x="4884334" y="708948"/>
              <a:ext cx="2179050"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sv-SE" sz="1600" b="1" i="0" u="none" strike="noStrike" kern="0" cap="none" spc="0" normalizeH="0" baseline="0" noProof="0" dirty="0">
                  <a:ln>
                    <a:noFill/>
                  </a:ln>
                  <a:solidFill>
                    <a:srgbClr val="FFFFFF"/>
                  </a:solidFill>
                  <a:effectLst/>
                  <a:uLnTx/>
                  <a:uFillTx/>
                  <a:latin typeface="Maison Neue" panose="02000000000000000000" pitchFamily="2" charset="0"/>
                  <a:cs typeface="Arial"/>
                  <a:sym typeface="Arial"/>
                </a:rPr>
                <a:t>Prof. Joydeep Dutta</a:t>
              </a:r>
              <a:endParaRPr kumimoji="0" sz="1600" b="1" i="0" u="none" strike="noStrike" kern="0" cap="none" spc="0" normalizeH="0" baseline="0" noProof="0" dirty="0">
                <a:ln>
                  <a:noFill/>
                </a:ln>
                <a:solidFill>
                  <a:srgbClr val="FFFFFF"/>
                </a:solidFill>
                <a:effectLst/>
                <a:uLnTx/>
                <a:uFillTx/>
                <a:latin typeface="Maison Neue" panose="02000000000000000000" pitchFamily="2" charset="0"/>
                <a:cs typeface="Arial"/>
                <a:sym typeface="Arial"/>
              </a:endParaRPr>
            </a:p>
          </p:txBody>
        </p:sp>
        <p:sp>
          <p:nvSpPr>
            <p:cNvPr id="26" name="Google Shape;747;p16">
              <a:extLst>
                <a:ext uri="{FF2B5EF4-FFF2-40B4-BE49-F238E27FC236}">
                  <a16:creationId xmlns:a16="http://schemas.microsoft.com/office/drawing/2014/main" id="{586F81D3-83A6-4D83-952D-3BE0CD6E2909}"/>
                </a:ext>
              </a:extLst>
            </p:cNvPr>
            <p:cNvSpPr txBox="1"/>
            <p:nvPr/>
          </p:nvSpPr>
          <p:spPr>
            <a:xfrm>
              <a:off x="4390919" y="2550573"/>
              <a:ext cx="3165881"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sv-SE" sz="1600" b="0" i="0" u="none" strike="noStrike" kern="0" cap="none" spc="0" normalizeH="0" baseline="0" noProof="0" dirty="0">
                  <a:ln>
                    <a:noFill/>
                  </a:ln>
                  <a:solidFill>
                    <a:srgbClr val="FFFFFF"/>
                  </a:solidFill>
                  <a:effectLst/>
                  <a:uLnTx/>
                  <a:uFillTx/>
                  <a:latin typeface="Maison Neue" panose="02000000000000000000" pitchFamily="2" charset="0"/>
                  <a:cs typeface="Arial"/>
                  <a:sym typeface="Arial"/>
                </a:rPr>
                <a:t>Co-Founder &amp; CSA</a:t>
              </a:r>
              <a:endParaRPr kumimoji="0" sz="1600" b="0" i="0" u="none" strike="noStrike" kern="0" cap="none" spc="0" normalizeH="0" baseline="0" noProof="0" dirty="0">
                <a:ln>
                  <a:noFill/>
                </a:ln>
                <a:solidFill>
                  <a:srgbClr val="FFFFFF"/>
                </a:solidFill>
                <a:effectLst/>
                <a:uLnTx/>
                <a:uFillTx/>
                <a:latin typeface="Maison Neue" panose="02000000000000000000" pitchFamily="2" charset="0"/>
                <a:cs typeface="Arial"/>
                <a:sym typeface="Arial"/>
              </a:endParaRPr>
            </a:p>
          </p:txBody>
        </p:sp>
        <p:pic>
          <p:nvPicPr>
            <p:cNvPr id="27" name="Picture 14">
              <a:extLst>
                <a:ext uri="{FF2B5EF4-FFF2-40B4-BE49-F238E27FC236}">
                  <a16:creationId xmlns:a16="http://schemas.microsoft.com/office/drawing/2014/main" id="{AA33CBAD-D04D-4DEE-B69F-E5AA362F48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3059" y="1018293"/>
              <a:ext cx="1461600" cy="1461600"/>
            </a:xfrm>
            <a:prstGeom prst="ellipse">
              <a:avLst/>
            </a:prstGeom>
            <a:noFill/>
            <a:extLst>
              <a:ext uri="{909E8E84-426E-40DD-AFC4-6F175D3DCCD1}">
                <a14:hiddenFill xmlns:a14="http://schemas.microsoft.com/office/drawing/2010/main">
                  <a:solidFill>
                    <a:srgbClr val="FFFFFF"/>
                  </a:solidFill>
                </a14:hiddenFill>
              </a:ext>
            </a:extLst>
          </p:spPr>
        </p:pic>
      </p:grpSp>
      <p:sp>
        <p:nvSpPr>
          <p:cNvPr id="11" name="Google Shape;744;p16">
            <a:extLst>
              <a:ext uri="{FF2B5EF4-FFF2-40B4-BE49-F238E27FC236}">
                <a16:creationId xmlns:a16="http://schemas.microsoft.com/office/drawing/2014/main" id="{EFF495CB-A976-47FF-AC14-925FF9FA5813}"/>
              </a:ext>
            </a:extLst>
          </p:cNvPr>
          <p:cNvSpPr txBox="1"/>
          <p:nvPr/>
        </p:nvSpPr>
        <p:spPr>
          <a:xfrm>
            <a:off x="9312807" y="625926"/>
            <a:ext cx="2354896" cy="3385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sv-SE" sz="1600" b="1" i="0" u="none" strike="noStrike" kern="0" cap="none" spc="0" normalizeH="0" baseline="0" noProof="0" dirty="0">
                <a:ln>
                  <a:noFill/>
                </a:ln>
                <a:solidFill>
                  <a:srgbClr val="FFFFFF"/>
                </a:solidFill>
                <a:effectLst/>
                <a:uLnTx/>
                <a:uFillTx/>
                <a:latin typeface="Maison Neue" panose="02000000000000000000" pitchFamily="2" charset="0"/>
                <a:cs typeface="Arial"/>
                <a:sym typeface="Arial"/>
              </a:rPr>
              <a:t>Alessandro Armani</a:t>
            </a:r>
            <a:endParaRPr kumimoji="0" sz="1600" b="1" i="0" u="none" strike="noStrike" kern="0" cap="none" spc="0" normalizeH="0" baseline="0" noProof="0" dirty="0">
              <a:ln>
                <a:noFill/>
              </a:ln>
              <a:solidFill>
                <a:srgbClr val="FFFFFF"/>
              </a:solidFill>
              <a:effectLst/>
              <a:uLnTx/>
              <a:uFillTx/>
              <a:latin typeface="Maison Neue" panose="02000000000000000000" pitchFamily="2" charset="0"/>
              <a:cs typeface="Arial"/>
              <a:sym typeface="Arial"/>
            </a:endParaRPr>
          </a:p>
        </p:txBody>
      </p:sp>
      <p:sp>
        <p:nvSpPr>
          <p:cNvPr id="16" name="Google Shape;754;p16">
            <a:extLst>
              <a:ext uri="{FF2B5EF4-FFF2-40B4-BE49-F238E27FC236}">
                <a16:creationId xmlns:a16="http://schemas.microsoft.com/office/drawing/2014/main" id="{93AD5F73-C5C2-4780-90EB-2C2620F946E9}"/>
              </a:ext>
            </a:extLst>
          </p:cNvPr>
          <p:cNvSpPr txBox="1"/>
          <p:nvPr/>
        </p:nvSpPr>
        <p:spPr>
          <a:xfrm>
            <a:off x="9211765" y="2589118"/>
            <a:ext cx="2556980"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sv-SE" sz="1600" b="0" i="0" u="none" strike="noStrike" kern="0" cap="none" spc="0" normalizeH="0" baseline="0" noProof="0" dirty="0">
                <a:ln>
                  <a:noFill/>
                </a:ln>
                <a:solidFill>
                  <a:srgbClr val="FFFFFF"/>
                </a:solidFill>
                <a:effectLst/>
                <a:uLnTx/>
                <a:uFillTx/>
                <a:latin typeface="Maison Neue" panose="02000000000000000000" pitchFamily="2" charset="0"/>
                <a:cs typeface="Arial"/>
                <a:sym typeface="Arial"/>
              </a:rPr>
              <a:t>Lab Engg &amp; Biz. Dev</a:t>
            </a:r>
            <a:endParaRPr kumimoji="0" sz="1600" b="0" i="0" u="none" strike="noStrike" kern="0" cap="none" spc="0" normalizeH="0" baseline="0" noProof="0" dirty="0">
              <a:ln>
                <a:noFill/>
              </a:ln>
              <a:solidFill>
                <a:srgbClr val="FFFFFF"/>
              </a:solidFill>
              <a:effectLst/>
              <a:uLnTx/>
              <a:uFillTx/>
              <a:latin typeface="Maison Neue" panose="02000000000000000000" pitchFamily="2" charset="0"/>
              <a:cs typeface="Arial"/>
              <a:sym typeface="Arial"/>
            </a:endParaRPr>
          </a:p>
        </p:txBody>
      </p:sp>
      <p:pic>
        <p:nvPicPr>
          <p:cNvPr id="1034" name="Picture 10">
            <a:extLst>
              <a:ext uri="{FF2B5EF4-FFF2-40B4-BE49-F238E27FC236}">
                <a16:creationId xmlns:a16="http://schemas.microsoft.com/office/drawing/2014/main" id="{C2B77EB4-736A-4BC7-8FD9-97A9051FB3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59455" y="1001698"/>
            <a:ext cx="1461600" cy="1461600"/>
          </a:xfrm>
          <a:prstGeom prst="ellipse">
            <a:avLst/>
          </a:prstGeom>
          <a:noFill/>
          <a:extLst>
            <a:ext uri="{909E8E84-426E-40DD-AFC4-6F175D3DCCD1}">
              <a14:hiddenFill xmlns:a14="http://schemas.microsoft.com/office/drawing/2010/main">
                <a:solidFill>
                  <a:srgbClr val="FFFFFF"/>
                </a:solidFill>
              </a14:hiddenFill>
            </a:ext>
          </a:extLst>
        </p:spPr>
      </p:pic>
      <p:grpSp>
        <p:nvGrpSpPr>
          <p:cNvPr id="55" name="Group 54">
            <a:extLst>
              <a:ext uri="{FF2B5EF4-FFF2-40B4-BE49-F238E27FC236}">
                <a16:creationId xmlns:a16="http://schemas.microsoft.com/office/drawing/2014/main" id="{EF364007-61D1-4699-A8BA-9D64A46E09A0}"/>
              </a:ext>
            </a:extLst>
          </p:cNvPr>
          <p:cNvGrpSpPr/>
          <p:nvPr/>
        </p:nvGrpSpPr>
        <p:grpSpPr>
          <a:xfrm>
            <a:off x="5899488" y="671618"/>
            <a:ext cx="2743200" cy="2176189"/>
            <a:chOff x="8214063" y="743540"/>
            <a:chExt cx="2743200" cy="2176189"/>
          </a:xfrm>
        </p:grpSpPr>
        <p:sp>
          <p:nvSpPr>
            <p:cNvPr id="30" name="Google Shape;745;p16">
              <a:extLst>
                <a:ext uri="{FF2B5EF4-FFF2-40B4-BE49-F238E27FC236}">
                  <a16:creationId xmlns:a16="http://schemas.microsoft.com/office/drawing/2014/main" id="{DB2F2405-C45D-4FC5-9378-96722038EA7E}"/>
                </a:ext>
              </a:extLst>
            </p:cNvPr>
            <p:cNvSpPr txBox="1"/>
            <p:nvPr/>
          </p:nvSpPr>
          <p:spPr>
            <a:xfrm>
              <a:off x="8408215" y="743540"/>
              <a:ext cx="2354896" cy="3385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sv-SE" sz="1600" b="1" i="0" u="none" strike="noStrike" kern="0" cap="none" spc="0" normalizeH="0" baseline="0" noProof="0" dirty="0">
                  <a:ln>
                    <a:noFill/>
                  </a:ln>
                  <a:solidFill>
                    <a:srgbClr val="FFFFFF"/>
                  </a:solidFill>
                  <a:effectLst/>
                  <a:uLnTx/>
                  <a:uFillTx/>
                  <a:latin typeface="Maison Neue" panose="02000000000000000000" pitchFamily="2" charset="0"/>
                  <a:cs typeface="Arial"/>
                  <a:sym typeface="Arial"/>
                </a:rPr>
                <a:t>Roger Forsberg</a:t>
              </a:r>
              <a:endParaRPr kumimoji="0" sz="1600" b="1" i="0" u="none" strike="noStrike" kern="0" cap="none" spc="0" normalizeH="0" baseline="0" noProof="0" dirty="0">
                <a:ln>
                  <a:noFill/>
                </a:ln>
                <a:solidFill>
                  <a:srgbClr val="FFFFFF"/>
                </a:solidFill>
                <a:effectLst/>
                <a:uLnTx/>
                <a:uFillTx/>
                <a:latin typeface="Maison Neue" panose="02000000000000000000" pitchFamily="2" charset="0"/>
                <a:cs typeface="Arial"/>
                <a:sym typeface="Arial"/>
              </a:endParaRPr>
            </a:p>
          </p:txBody>
        </p:sp>
        <p:sp>
          <p:nvSpPr>
            <p:cNvPr id="31" name="Google Shape;756;p16">
              <a:extLst>
                <a:ext uri="{FF2B5EF4-FFF2-40B4-BE49-F238E27FC236}">
                  <a16:creationId xmlns:a16="http://schemas.microsoft.com/office/drawing/2014/main" id="{006D1C1E-A0CA-4D15-94BE-20D361E15372}"/>
                </a:ext>
              </a:extLst>
            </p:cNvPr>
            <p:cNvSpPr txBox="1"/>
            <p:nvPr/>
          </p:nvSpPr>
          <p:spPr>
            <a:xfrm>
              <a:off x="8214063" y="2581215"/>
              <a:ext cx="2743200"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sv-SE" sz="1600" b="0" i="0" u="none" strike="noStrike" kern="0" cap="none" spc="0" normalizeH="0" baseline="0" noProof="0" dirty="0">
                  <a:ln>
                    <a:noFill/>
                  </a:ln>
                  <a:solidFill>
                    <a:srgbClr val="FFFFFF"/>
                  </a:solidFill>
                  <a:effectLst/>
                  <a:uLnTx/>
                  <a:uFillTx/>
                  <a:latin typeface="Maison Neue" panose="02000000000000000000" pitchFamily="2" charset="0"/>
                  <a:cs typeface="Arial"/>
                  <a:sym typeface="Arial"/>
                </a:rPr>
                <a:t>Chief Commercial Officer</a:t>
              </a:r>
              <a:endParaRPr kumimoji="0" sz="1600" b="0" i="0" u="none" strike="noStrike" kern="0" cap="none" spc="0" normalizeH="0" baseline="0" noProof="0" dirty="0">
                <a:ln>
                  <a:noFill/>
                </a:ln>
                <a:solidFill>
                  <a:srgbClr val="FFFFFF"/>
                </a:solidFill>
                <a:effectLst/>
                <a:uLnTx/>
                <a:uFillTx/>
                <a:latin typeface="Maison Neue" panose="02000000000000000000" pitchFamily="2" charset="0"/>
                <a:cs typeface="Arial"/>
                <a:sym typeface="Arial"/>
              </a:endParaRPr>
            </a:p>
          </p:txBody>
        </p:sp>
        <p:pic>
          <p:nvPicPr>
            <p:cNvPr id="1028" name="Picture 4">
              <a:extLst>
                <a:ext uri="{FF2B5EF4-FFF2-40B4-BE49-F238E27FC236}">
                  <a16:creationId xmlns:a16="http://schemas.microsoft.com/office/drawing/2014/main" id="{86973EF7-5A5B-4A79-8C60-2D3FF6E471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54863" y="1084130"/>
              <a:ext cx="1461600" cy="1461600"/>
            </a:xfrm>
            <a:prstGeom prst="ellipse">
              <a:avLst/>
            </a:prstGeom>
            <a:noFill/>
            <a:extLst>
              <a:ext uri="{909E8E84-426E-40DD-AFC4-6F175D3DCCD1}">
                <a14:hiddenFill xmlns:a14="http://schemas.microsoft.com/office/drawing/2010/main">
                  <a:solidFill>
                    <a:srgbClr val="FFFFFF"/>
                  </a:solidFill>
                </a14:hiddenFill>
              </a:ext>
            </a:extLst>
          </p:spPr>
        </p:pic>
      </p:grpSp>
      <p:sp>
        <p:nvSpPr>
          <p:cNvPr id="10" name="Google Shape;743;p16">
            <a:extLst>
              <a:ext uri="{FF2B5EF4-FFF2-40B4-BE49-F238E27FC236}">
                <a16:creationId xmlns:a16="http://schemas.microsoft.com/office/drawing/2014/main" id="{1314BD9D-2A5F-42BE-92D8-716B6DF89657}"/>
              </a:ext>
            </a:extLst>
          </p:cNvPr>
          <p:cNvSpPr txBox="1"/>
          <p:nvPr/>
        </p:nvSpPr>
        <p:spPr>
          <a:xfrm>
            <a:off x="262071" y="3642922"/>
            <a:ext cx="1990705"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sv-SE" sz="1600" b="1" i="0" u="none" strike="noStrike" kern="0" cap="none" spc="0" normalizeH="0" baseline="0" noProof="0" dirty="0">
                <a:ln>
                  <a:noFill/>
                </a:ln>
                <a:solidFill>
                  <a:srgbClr val="FFFFFF"/>
                </a:solidFill>
                <a:effectLst/>
                <a:uLnTx/>
                <a:uFillTx/>
                <a:latin typeface="Maison Neue" panose="02000000000000000000" pitchFamily="2" charset="0"/>
                <a:cs typeface="Arial"/>
                <a:sym typeface="Arial"/>
              </a:rPr>
              <a:t>Mattia Dalla Via</a:t>
            </a:r>
          </a:p>
        </p:txBody>
      </p:sp>
      <p:sp>
        <p:nvSpPr>
          <p:cNvPr id="14" name="Google Shape;751;p16">
            <a:extLst>
              <a:ext uri="{FF2B5EF4-FFF2-40B4-BE49-F238E27FC236}">
                <a16:creationId xmlns:a16="http://schemas.microsoft.com/office/drawing/2014/main" id="{689FB8F8-E6F1-4410-9E3F-5B5B89A8D04C}"/>
              </a:ext>
            </a:extLst>
          </p:cNvPr>
          <p:cNvSpPr txBox="1"/>
          <p:nvPr/>
        </p:nvSpPr>
        <p:spPr>
          <a:xfrm>
            <a:off x="51278" y="5606114"/>
            <a:ext cx="2412290"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sv-SE" sz="1600" b="0" i="0" u="none" strike="noStrike" kern="0" cap="none" spc="0" normalizeH="0" baseline="0" noProof="0" dirty="0">
                <a:ln>
                  <a:noFill/>
                </a:ln>
                <a:solidFill>
                  <a:srgbClr val="FFFFFF"/>
                </a:solidFill>
                <a:effectLst/>
                <a:uLnTx/>
                <a:uFillTx/>
                <a:latin typeface="Maison Neue" panose="02000000000000000000" pitchFamily="2" charset="0"/>
                <a:cs typeface="Arial"/>
                <a:sym typeface="Arial"/>
              </a:rPr>
              <a:t>Embedded Engineer</a:t>
            </a:r>
          </a:p>
        </p:txBody>
      </p:sp>
      <p:sp>
        <p:nvSpPr>
          <p:cNvPr id="9" name="Google Shape;742;p16">
            <a:extLst>
              <a:ext uri="{FF2B5EF4-FFF2-40B4-BE49-F238E27FC236}">
                <a16:creationId xmlns:a16="http://schemas.microsoft.com/office/drawing/2014/main" id="{DB5A3E05-C7A4-4BF7-9A91-4F07B9DA0A5D}"/>
              </a:ext>
            </a:extLst>
          </p:cNvPr>
          <p:cNvSpPr txBox="1"/>
          <p:nvPr/>
        </p:nvSpPr>
        <p:spPr>
          <a:xfrm>
            <a:off x="3536768" y="3642922"/>
            <a:ext cx="1298117"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sv-SE" sz="1600" b="1" i="0" u="none" strike="noStrike" kern="0" cap="none" spc="0" normalizeH="0" baseline="0" noProof="0" dirty="0">
                <a:ln>
                  <a:noFill/>
                </a:ln>
                <a:solidFill>
                  <a:srgbClr val="FFFFFF"/>
                </a:solidFill>
                <a:effectLst/>
                <a:uLnTx/>
                <a:uFillTx/>
                <a:latin typeface="Maison Neue" panose="02000000000000000000" pitchFamily="2" charset="0"/>
                <a:cs typeface="Arial"/>
                <a:sym typeface="Arial"/>
              </a:rPr>
              <a:t>Simon Alin</a:t>
            </a:r>
            <a:endParaRPr kumimoji="0" sz="1600" b="1" i="0" u="none" strike="noStrike" kern="0" cap="none" spc="0" normalizeH="0" baseline="0" noProof="0" dirty="0">
              <a:ln>
                <a:noFill/>
              </a:ln>
              <a:solidFill>
                <a:srgbClr val="FFFFFF"/>
              </a:solidFill>
              <a:effectLst/>
              <a:uLnTx/>
              <a:uFillTx/>
              <a:latin typeface="Maison Neue" panose="02000000000000000000" pitchFamily="2" charset="0"/>
              <a:cs typeface="Arial"/>
              <a:sym typeface="Arial"/>
            </a:endParaRPr>
          </a:p>
        </p:txBody>
      </p:sp>
      <p:sp>
        <p:nvSpPr>
          <p:cNvPr id="15" name="Google Shape;752;p16">
            <a:extLst>
              <a:ext uri="{FF2B5EF4-FFF2-40B4-BE49-F238E27FC236}">
                <a16:creationId xmlns:a16="http://schemas.microsoft.com/office/drawing/2014/main" id="{30749203-55F0-4295-AA5B-1382F8694295}"/>
              </a:ext>
            </a:extLst>
          </p:cNvPr>
          <p:cNvSpPr txBox="1"/>
          <p:nvPr/>
        </p:nvSpPr>
        <p:spPr>
          <a:xfrm>
            <a:off x="2860491" y="5606114"/>
            <a:ext cx="2650670"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sv-SE" sz="1600" b="0" i="0" u="none" strike="noStrike" kern="0" cap="none" spc="0" normalizeH="0" baseline="0" noProof="0" dirty="0">
                <a:ln>
                  <a:noFill/>
                </a:ln>
                <a:solidFill>
                  <a:srgbClr val="FFFFFF"/>
                </a:solidFill>
                <a:effectLst/>
                <a:uLnTx/>
                <a:uFillTx/>
                <a:latin typeface="Maison Neue" panose="02000000000000000000" pitchFamily="2" charset="0"/>
                <a:cs typeface="Arial"/>
                <a:sym typeface="Arial"/>
              </a:rPr>
              <a:t>Product Design Engineer</a:t>
            </a:r>
            <a:endParaRPr kumimoji="0" sz="1600" b="0" i="0" u="none" strike="noStrike" kern="0" cap="none" spc="0" normalizeH="0" baseline="0" noProof="0" dirty="0">
              <a:ln>
                <a:noFill/>
              </a:ln>
              <a:solidFill>
                <a:srgbClr val="FFFFFF"/>
              </a:solidFill>
              <a:effectLst/>
              <a:uLnTx/>
              <a:uFillTx/>
              <a:latin typeface="Maison Neue" panose="02000000000000000000" pitchFamily="2" charset="0"/>
              <a:cs typeface="Arial"/>
              <a:sym typeface="Arial"/>
            </a:endParaRPr>
          </a:p>
        </p:txBody>
      </p:sp>
      <p:pic>
        <p:nvPicPr>
          <p:cNvPr id="13" name="Picture 2">
            <a:extLst>
              <a:ext uri="{FF2B5EF4-FFF2-40B4-BE49-F238E27FC236}">
                <a16:creationId xmlns:a16="http://schemas.microsoft.com/office/drawing/2014/main" id="{51CE83FC-D353-4A7F-B287-B66990E9FA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9108" y="4012776"/>
            <a:ext cx="1473436" cy="1473436"/>
          </a:xfrm>
          <a:prstGeom prst="ellipse">
            <a:avLst/>
          </a:prstGeom>
          <a:noFill/>
          <a:extLst>
            <a:ext uri="{909E8E84-426E-40DD-AFC4-6F175D3DCCD1}">
              <a14:hiddenFill xmlns:a14="http://schemas.microsoft.com/office/drawing/2010/main">
                <a:solidFill>
                  <a:srgbClr val="FFFFFF"/>
                </a:solidFill>
              </a14:hiddenFill>
            </a:ext>
          </a:extLst>
        </p:spPr>
      </p:pic>
      <p:pic>
        <p:nvPicPr>
          <p:cNvPr id="33" name="Picture 4" descr="Profile photo of Mattia Dalla Via">
            <a:extLst>
              <a:ext uri="{FF2B5EF4-FFF2-40B4-BE49-F238E27FC236}">
                <a16:creationId xmlns:a16="http://schemas.microsoft.com/office/drawing/2014/main" id="{EF036E61-0CDF-48DB-99C6-96F9AB946FC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34730" y="4025906"/>
            <a:ext cx="1513485" cy="151348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4" name="Picture 2" descr="a person smiling and posing for the camera">
            <a:extLst>
              <a:ext uri="{FF2B5EF4-FFF2-40B4-BE49-F238E27FC236}">
                <a16:creationId xmlns:a16="http://schemas.microsoft.com/office/drawing/2014/main" id="{997AE6F4-9CB0-4D07-8E2A-5EAC47F4BACF}"/>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t="11430" r="3236" b="27202"/>
          <a:stretch/>
        </p:blipFill>
        <p:spPr bwMode="auto">
          <a:xfrm>
            <a:off x="6671486" y="4114213"/>
            <a:ext cx="1498131" cy="142517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5" name="Picture 2" descr="Profile photo of Ankit Bhardwaj">
            <a:extLst>
              <a:ext uri="{FF2B5EF4-FFF2-40B4-BE49-F238E27FC236}">
                <a16:creationId xmlns:a16="http://schemas.microsoft.com/office/drawing/2014/main" id="{DB5D7293-24E6-4B4B-8DEA-350801D22896}"/>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898722" y="4012776"/>
            <a:ext cx="1513484" cy="151348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3" name="Google Shape;752;p16">
            <a:extLst>
              <a:ext uri="{FF2B5EF4-FFF2-40B4-BE49-F238E27FC236}">
                <a16:creationId xmlns:a16="http://schemas.microsoft.com/office/drawing/2014/main" id="{32551867-F032-40BC-BD88-FF9F54B435D1}"/>
              </a:ext>
            </a:extLst>
          </p:cNvPr>
          <p:cNvSpPr txBox="1"/>
          <p:nvPr/>
        </p:nvSpPr>
        <p:spPr>
          <a:xfrm>
            <a:off x="6259797" y="5619200"/>
            <a:ext cx="2650670"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sv-SE" sz="1600" b="0" i="0" u="none" strike="noStrike" kern="0" cap="none" spc="0" normalizeH="0" baseline="0" noProof="0" dirty="0">
                <a:ln>
                  <a:noFill/>
                </a:ln>
                <a:solidFill>
                  <a:srgbClr val="FFFFFF"/>
                </a:solidFill>
                <a:effectLst/>
                <a:uLnTx/>
                <a:uFillTx/>
                <a:latin typeface="Maison Neue" panose="02000000000000000000" pitchFamily="2" charset="0"/>
                <a:cs typeface="Arial"/>
                <a:sym typeface="Arial"/>
              </a:rPr>
              <a:t>Manufacturing Associate</a:t>
            </a:r>
            <a:endParaRPr kumimoji="0" sz="1600" b="0" i="0" u="none" strike="noStrike" kern="0" cap="none" spc="0" normalizeH="0" baseline="0" noProof="0" dirty="0">
              <a:ln>
                <a:noFill/>
              </a:ln>
              <a:solidFill>
                <a:srgbClr val="FFFFFF"/>
              </a:solidFill>
              <a:effectLst/>
              <a:uLnTx/>
              <a:uFillTx/>
              <a:latin typeface="Maison Neue" panose="02000000000000000000" pitchFamily="2" charset="0"/>
              <a:cs typeface="Arial"/>
              <a:sym typeface="Arial"/>
            </a:endParaRPr>
          </a:p>
        </p:txBody>
      </p:sp>
      <p:sp>
        <p:nvSpPr>
          <p:cNvPr id="45" name="Google Shape;752;p16">
            <a:extLst>
              <a:ext uri="{FF2B5EF4-FFF2-40B4-BE49-F238E27FC236}">
                <a16:creationId xmlns:a16="http://schemas.microsoft.com/office/drawing/2014/main" id="{8677E1EF-C450-4288-94FE-8C30EA5389DE}"/>
              </a:ext>
            </a:extLst>
          </p:cNvPr>
          <p:cNvSpPr txBox="1"/>
          <p:nvPr/>
        </p:nvSpPr>
        <p:spPr>
          <a:xfrm>
            <a:off x="9489772" y="5619200"/>
            <a:ext cx="2650670"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sv-SE" sz="1600" b="0" i="0" u="none" strike="noStrike" kern="0" cap="none" spc="0" normalizeH="0" baseline="0" noProof="0" dirty="0">
                <a:ln>
                  <a:noFill/>
                </a:ln>
                <a:solidFill>
                  <a:srgbClr val="FFFFFF"/>
                </a:solidFill>
                <a:effectLst/>
                <a:uLnTx/>
                <a:uFillTx/>
                <a:latin typeface="Maison Neue" panose="02000000000000000000" pitchFamily="2" charset="0"/>
                <a:cs typeface="Arial"/>
                <a:sym typeface="Arial"/>
              </a:rPr>
              <a:t>Manufacturing Intern</a:t>
            </a:r>
            <a:endParaRPr kumimoji="0" sz="1600" b="0" i="0" u="none" strike="noStrike" kern="0" cap="none" spc="0" normalizeH="0" baseline="0" noProof="0" dirty="0">
              <a:ln>
                <a:noFill/>
              </a:ln>
              <a:solidFill>
                <a:srgbClr val="FFFFFF"/>
              </a:solidFill>
              <a:effectLst/>
              <a:uLnTx/>
              <a:uFillTx/>
              <a:latin typeface="Maison Neue" panose="02000000000000000000" pitchFamily="2" charset="0"/>
              <a:cs typeface="Arial"/>
              <a:sym typeface="Arial"/>
            </a:endParaRPr>
          </a:p>
        </p:txBody>
      </p:sp>
      <p:sp>
        <p:nvSpPr>
          <p:cNvPr id="47" name="Google Shape;742;p16">
            <a:extLst>
              <a:ext uri="{FF2B5EF4-FFF2-40B4-BE49-F238E27FC236}">
                <a16:creationId xmlns:a16="http://schemas.microsoft.com/office/drawing/2014/main" id="{74956724-D1C3-4ED3-8545-C54BDE0055BC}"/>
              </a:ext>
            </a:extLst>
          </p:cNvPr>
          <p:cNvSpPr txBox="1"/>
          <p:nvPr/>
        </p:nvSpPr>
        <p:spPr>
          <a:xfrm>
            <a:off x="6317203" y="3642922"/>
            <a:ext cx="2206696"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sv-SE" sz="1600" b="1" i="0" u="none" strike="noStrike" kern="0" cap="none" spc="0" normalizeH="0" baseline="0" noProof="0" dirty="0">
                <a:ln>
                  <a:noFill/>
                </a:ln>
                <a:solidFill>
                  <a:srgbClr val="FFFFFF"/>
                </a:solidFill>
                <a:effectLst/>
                <a:uLnTx/>
                <a:uFillTx/>
                <a:latin typeface="Maison Neue" panose="02000000000000000000" pitchFamily="2" charset="0"/>
                <a:cs typeface="Arial"/>
                <a:sym typeface="Arial"/>
              </a:rPr>
              <a:t>Nilza Martins Motty</a:t>
            </a:r>
            <a:endParaRPr kumimoji="0" sz="1600" b="1" i="0" u="none" strike="noStrike" kern="0" cap="none" spc="0" normalizeH="0" baseline="0" noProof="0" dirty="0">
              <a:ln>
                <a:noFill/>
              </a:ln>
              <a:solidFill>
                <a:srgbClr val="FFFFFF"/>
              </a:solidFill>
              <a:effectLst/>
              <a:uLnTx/>
              <a:uFillTx/>
              <a:latin typeface="Maison Neue" panose="02000000000000000000" pitchFamily="2" charset="0"/>
              <a:cs typeface="Arial"/>
              <a:sym typeface="Arial"/>
            </a:endParaRPr>
          </a:p>
        </p:txBody>
      </p:sp>
      <p:sp>
        <p:nvSpPr>
          <p:cNvPr id="48" name="Google Shape;742;p16">
            <a:extLst>
              <a:ext uri="{FF2B5EF4-FFF2-40B4-BE49-F238E27FC236}">
                <a16:creationId xmlns:a16="http://schemas.microsoft.com/office/drawing/2014/main" id="{53F10B94-5C15-4AA2-A442-46F976D2454F}"/>
              </a:ext>
            </a:extLst>
          </p:cNvPr>
          <p:cNvSpPr txBox="1"/>
          <p:nvPr/>
        </p:nvSpPr>
        <p:spPr>
          <a:xfrm>
            <a:off x="9870774" y="3642922"/>
            <a:ext cx="1661298"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sv-SE" sz="1600" b="1" i="0" u="none" strike="noStrike" kern="0" cap="none" spc="0" normalizeH="0" baseline="0" noProof="0" dirty="0">
                <a:ln>
                  <a:noFill/>
                </a:ln>
                <a:solidFill>
                  <a:srgbClr val="FFFFFF"/>
                </a:solidFill>
                <a:effectLst/>
                <a:uLnTx/>
                <a:uFillTx/>
                <a:latin typeface="Maison Neue" panose="02000000000000000000" pitchFamily="2" charset="0"/>
                <a:cs typeface="Arial"/>
                <a:sym typeface="Arial"/>
              </a:rPr>
              <a:t>Ankit Bhardwaj</a:t>
            </a:r>
            <a:endParaRPr kumimoji="0" sz="1600" b="1" i="0" u="none" strike="noStrike" kern="0" cap="none" spc="0" normalizeH="0" baseline="0" noProof="0" dirty="0">
              <a:ln>
                <a:noFill/>
              </a:ln>
              <a:solidFill>
                <a:srgbClr val="FFFFFF"/>
              </a:solidFill>
              <a:effectLst/>
              <a:uLnTx/>
              <a:uFillTx/>
              <a:latin typeface="Maison Neue" panose="02000000000000000000" pitchFamily="2" charset="0"/>
              <a:cs typeface="Arial"/>
              <a:sym typeface="Arial"/>
            </a:endParaRPr>
          </a:p>
        </p:txBody>
      </p:sp>
    </p:spTree>
    <p:extLst>
      <p:ext uri="{BB962C8B-B14F-4D97-AF65-F5344CB8AC3E}">
        <p14:creationId xmlns:p14="http://schemas.microsoft.com/office/powerpoint/2010/main" val="531788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pic>
        <p:nvPicPr>
          <p:cNvPr id="5" name="Picture 4" descr="A picture containing indoor, projector&#10;&#10;Description automatically generated">
            <a:extLst>
              <a:ext uri="{FF2B5EF4-FFF2-40B4-BE49-F238E27FC236}">
                <a16:creationId xmlns:a16="http://schemas.microsoft.com/office/drawing/2014/main" id="{223A4F23-D336-41B7-876E-8E97AFC300E3}"/>
              </a:ext>
            </a:extLst>
          </p:cNvPr>
          <p:cNvPicPr>
            <a:picLocks noChangeAspect="1"/>
          </p:cNvPicPr>
          <p:nvPr/>
        </p:nvPicPr>
        <p:blipFill>
          <a:blip r:embed="rId3"/>
          <a:stretch>
            <a:fillRect/>
          </a:stretch>
        </p:blipFill>
        <p:spPr>
          <a:xfrm>
            <a:off x="-19944" y="-1"/>
            <a:ext cx="12327038" cy="8218025"/>
          </a:xfrm>
          <a:prstGeom prst="rect">
            <a:avLst/>
          </a:prstGeom>
        </p:spPr>
      </p:pic>
      <p:sp>
        <p:nvSpPr>
          <p:cNvPr id="3" name="TextBox 2">
            <a:extLst>
              <a:ext uri="{FF2B5EF4-FFF2-40B4-BE49-F238E27FC236}">
                <a16:creationId xmlns:a16="http://schemas.microsoft.com/office/drawing/2014/main" id="{B39FCD29-3B18-4636-B5F0-C5EFC93C1BD5}"/>
              </a:ext>
            </a:extLst>
          </p:cNvPr>
          <p:cNvSpPr txBox="1"/>
          <p:nvPr/>
        </p:nvSpPr>
        <p:spPr>
          <a:xfrm>
            <a:off x="253372" y="5246250"/>
            <a:ext cx="4097597" cy="1292662"/>
          </a:xfrm>
          <a:prstGeom prst="rect">
            <a:avLst/>
          </a:prstGeom>
          <a:noFill/>
        </p:spPr>
        <p:txBody>
          <a:bodyPr wrap="none" rtlCol="0">
            <a:spAutoFit/>
          </a:bodyPr>
          <a:lstStyle/>
          <a:p>
            <a:r>
              <a:rPr lang="sv-SE" sz="2400" b="1" dirty="0">
                <a:solidFill>
                  <a:schemeClr val="bg1"/>
                </a:solidFill>
                <a:latin typeface="Maison Neue" panose="02000000000000000000" pitchFamily="2" charset="0"/>
              </a:rPr>
              <a:t>Contact: </a:t>
            </a:r>
          </a:p>
          <a:p>
            <a:r>
              <a:rPr lang="sv-SE" sz="1800" b="1" dirty="0">
                <a:solidFill>
                  <a:schemeClr val="bg1"/>
                </a:solidFill>
                <a:latin typeface="Maison Neue" panose="02000000000000000000" pitchFamily="2" charset="0"/>
              </a:rPr>
              <a:t>Email: info</a:t>
            </a:r>
            <a:r>
              <a:rPr lang="sv-SE" sz="1800" dirty="0">
                <a:solidFill>
                  <a:schemeClr val="bg1"/>
                </a:solidFill>
                <a:latin typeface="Maison Neue" panose="02000000000000000000" pitchFamily="2" charset="0"/>
              </a:rPr>
              <a:t>@stockholmwater.com</a:t>
            </a:r>
          </a:p>
          <a:p>
            <a:r>
              <a:rPr lang="sv-SE" sz="1800" b="1" dirty="0">
                <a:solidFill>
                  <a:schemeClr val="bg1"/>
                </a:solidFill>
                <a:latin typeface="Maison Neue" panose="02000000000000000000" pitchFamily="2" charset="0"/>
              </a:rPr>
              <a:t>Mobile: </a:t>
            </a:r>
            <a:r>
              <a:rPr lang="sv-SE" sz="1800" dirty="0">
                <a:solidFill>
                  <a:schemeClr val="bg1"/>
                </a:solidFill>
                <a:latin typeface="Maison Neue" panose="02000000000000000000" pitchFamily="2" charset="0"/>
              </a:rPr>
              <a:t>+46 (0) 72 8585 399</a:t>
            </a:r>
          </a:p>
          <a:p>
            <a:r>
              <a:rPr lang="sv-SE" sz="1800" b="1" dirty="0">
                <a:solidFill>
                  <a:schemeClr val="bg1"/>
                </a:solidFill>
                <a:latin typeface="Maison Neue" panose="02000000000000000000" pitchFamily="2" charset="0"/>
              </a:rPr>
              <a:t>Website: </a:t>
            </a:r>
            <a:r>
              <a:rPr lang="sv-SE" sz="1800" dirty="0">
                <a:solidFill>
                  <a:schemeClr val="bg1"/>
                </a:solidFill>
                <a:latin typeface="Maison Neue" panose="02000000000000000000" pitchFamily="2" charset="0"/>
              </a:rPr>
              <a:t>www.stockholmwater.com</a:t>
            </a:r>
            <a:endParaRPr lang="en-SE" sz="1800" dirty="0">
              <a:solidFill>
                <a:schemeClr val="bg1"/>
              </a:solidFill>
              <a:latin typeface="Maison Neue" panose="02000000000000000000" pitchFamily="2" charset="0"/>
            </a:endParaRPr>
          </a:p>
        </p:txBody>
      </p:sp>
      <p:sp>
        <p:nvSpPr>
          <p:cNvPr id="8" name="CuadroTexto 7">
            <a:extLst>
              <a:ext uri="{FF2B5EF4-FFF2-40B4-BE49-F238E27FC236}">
                <a16:creationId xmlns:a16="http://schemas.microsoft.com/office/drawing/2014/main" id="{405B62EE-0210-439A-A279-C1387C16B733}"/>
              </a:ext>
            </a:extLst>
          </p:cNvPr>
          <p:cNvSpPr txBox="1"/>
          <p:nvPr/>
        </p:nvSpPr>
        <p:spPr>
          <a:xfrm>
            <a:off x="1960888" y="1468963"/>
            <a:ext cx="8178528" cy="1569660"/>
          </a:xfrm>
          <a:prstGeom prst="rect">
            <a:avLst/>
          </a:prstGeom>
          <a:noFill/>
        </p:spPr>
        <p:txBody>
          <a:bodyPr wrap="square" rtlCol="0">
            <a:spAutoFit/>
          </a:bodyPr>
          <a:lstStyle/>
          <a:p>
            <a:pPr algn="ctr"/>
            <a:r>
              <a:rPr lang="en-GB" sz="3200" b="1" spc="-100" dirty="0">
                <a:solidFill>
                  <a:srgbClr val="282D30"/>
                </a:solidFill>
              </a:rPr>
              <a:t> </a:t>
            </a:r>
          </a:p>
          <a:p>
            <a:pPr algn="ctr"/>
            <a:r>
              <a:rPr lang="en-GB" sz="3200" spc="-100" dirty="0">
                <a:solidFill>
                  <a:srgbClr val="282D30"/>
                </a:solidFill>
                <a:latin typeface="Maison Neue" panose="02000000000000000000" pitchFamily="2" charset="0"/>
              </a:rPr>
              <a:t>Bringing circularity &amp; sustainability</a:t>
            </a:r>
          </a:p>
          <a:p>
            <a:pPr algn="ctr"/>
            <a:r>
              <a:rPr lang="en-GB" sz="3200" spc="-100" dirty="0">
                <a:solidFill>
                  <a:srgbClr val="282D30"/>
                </a:solidFill>
                <a:latin typeface="Maison Neue" panose="02000000000000000000" pitchFamily="2" charset="0"/>
              </a:rPr>
              <a:t> to Europe’s water resources</a:t>
            </a:r>
            <a:endParaRPr lang="en-GB" sz="3200" dirty="0">
              <a:solidFill>
                <a:srgbClr val="282D30"/>
              </a:solidFill>
              <a:latin typeface="Maison Neue" panose="02000000000000000000" pitchFamily="2" charset="0"/>
            </a:endParaRPr>
          </a:p>
        </p:txBody>
      </p:sp>
      <p:pic>
        <p:nvPicPr>
          <p:cNvPr id="7" name="Picture 6" descr="Logo&#10;&#10;Description automatically generated">
            <a:extLst>
              <a:ext uri="{FF2B5EF4-FFF2-40B4-BE49-F238E27FC236}">
                <a16:creationId xmlns:a16="http://schemas.microsoft.com/office/drawing/2014/main" id="{AA05E49E-AF0C-4874-9A67-CB0D43BEF6D8}"/>
              </a:ext>
            </a:extLst>
          </p:cNvPr>
          <p:cNvPicPr>
            <a:picLocks noChangeAspect="1"/>
          </p:cNvPicPr>
          <p:nvPr/>
        </p:nvPicPr>
        <p:blipFill>
          <a:blip r:embed="rId4"/>
          <a:stretch>
            <a:fillRect/>
          </a:stretch>
        </p:blipFill>
        <p:spPr>
          <a:xfrm>
            <a:off x="4105154" y="276017"/>
            <a:ext cx="3981692" cy="1497807"/>
          </a:xfrm>
          <a:prstGeom prst="rect">
            <a:avLst/>
          </a:prstGeom>
        </p:spPr>
      </p:pic>
      <p:sp>
        <p:nvSpPr>
          <p:cNvPr id="13" name="TextBox 12">
            <a:extLst>
              <a:ext uri="{FF2B5EF4-FFF2-40B4-BE49-F238E27FC236}">
                <a16:creationId xmlns:a16="http://schemas.microsoft.com/office/drawing/2014/main" id="{0741CDDD-63B9-45E2-BE10-7ECF3311B2EB}"/>
              </a:ext>
            </a:extLst>
          </p:cNvPr>
          <p:cNvSpPr txBox="1"/>
          <p:nvPr/>
        </p:nvSpPr>
        <p:spPr>
          <a:xfrm>
            <a:off x="8883081" y="6077247"/>
            <a:ext cx="3206327" cy="461665"/>
          </a:xfrm>
          <a:prstGeom prst="rect">
            <a:avLst/>
          </a:prstGeom>
          <a:noFill/>
        </p:spPr>
        <p:txBody>
          <a:bodyPr wrap="none" rtlCol="0">
            <a:spAutoFit/>
          </a:bodyPr>
          <a:lstStyle/>
          <a:p>
            <a:r>
              <a:rPr lang="sv-SE" sz="2400" b="1" dirty="0">
                <a:solidFill>
                  <a:srgbClr val="282D30"/>
                </a:solidFill>
                <a:latin typeface="Maison Neue" panose="02000000000000000000" pitchFamily="2" charset="0"/>
              </a:rPr>
              <a:t>stockholmwater.com</a:t>
            </a:r>
            <a:endParaRPr lang="en-SE" sz="1800" dirty="0">
              <a:solidFill>
                <a:srgbClr val="282D30"/>
              </a:solidFill>
              <a:latin typeface="Maison Neue" panose="02000000000000000000" pitchFamily="2" charset="0"/>
            </a:endParaRPr>
          </a:p>
        </p:txBody>
      </p:sp>
      <p:sp>
        <p:nvSpPr>
          <p:cNvPr id="9" name="TextBox 8">
            <a:extLst>
              <a:ext uri="{FF2B5EF4-FFF2-40B4-BE49-F238E27FC236}">
                <a16:creationId xmlns:a16="http://schemas.microsoft.com/office/drawing/2014/main" id="{1A9DEF16-2288-4C2A-BD26-9EC59C013787}"/>
              </a:ext>
            </a:extLst>
          </p:cNvPr>
          <p:cNvSpPr txBox="1"/>
          <p:nvPr/>
        </p:nvSpPr>
        <p:spPr>
          <a:xfrm>
            <a:off x="4705350" y="3042733"/>
            <a:ext cx="4644456" cy="400110"/>
          </a:xfrm>
          <a:prstGeom prst="rect">
            <a:avLst/>
          </a:prstGeom>
          <a:noFill/>
        </p:spPr>
        <p:txBody>
          <a:bodyPr wrap="square" rtlCol="0">
            <a:spAutoFit/>
          </a:bodyPr>
          <a:lstStyle/>
          <a:p>
            <a:r>
              <a:rPr lang="en-GB" sz="2000" b="1" dirty="0">
                <a:latin typeface="Maison Neue" panose="02000000000000000000" charset="0"/>
              </a:rPr>
              <a:t>Opening for Investments</a:t>
            </a:r>
            <a:endParaRPr lang="en-SE" sz="2000" b="1" dirty="0">
              <a:latin typeface="Maison Neue" panose="02000000000000000000" charset="0"/>
            </a:endParaRPr>
          </a:p>
        </p:txBody>
      </p:sp>
    </p:spTree>
    <p:extLst>
      <p:ext uri="{BB962C8B-B14F-4D97-AF65-F5344CB8AC3E}">
        <p14:creationId xmlns:p14="http://schemas.microsoft.com/office/powerpoint/2010/main" val="2951783042"/>
      </p:ext>
    </p:extLst>
  </p:cSld>
  <p:clrMapOvr>
    <a:masterClrMapping/>
  </p:clrMapOvr>
  <mc:AlternateContent xmlns:mc="http://schemas.openxmlformats.org/markup-compatibility/2006" xmlns:p14="http://schemas.microsoft.com/office/powerpoint/2010/main">
    <mc:Choice Requires="p14">
      <p:transition spd="slow" p14:dur="2000" advTm="5729"/>
    </mc:Choice>
    <mc:Fallback xmlns="">
      <p:transition spd="slow" advTm="572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15"/>
          <p:cNvSpPr txBox="1">
            <a:spLocks noGrp="1"/>
          </p:cNvSpPr>
          <p:nvPr>
            <p:ph type="title"/>
          </p:nvPr>
        </p:nvSpPr>
        <p:spPr>
          <a:xfrm>
            <a:off x="155575" y="36790"/>
            <a:ext cx="11880850" cy="7207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3600"/>
              <a:buFont typeface="Arial"/>
              <a:buNone/>
            </a:pPr>
            <a:r>
              <a:rPr lang="sv-SE" sz="2800" dirty="0">
                <a:latin typeface="Maison Neue" panose="02000000000000000000" charset="0"/>
              </a:rPr>
              <a:t>SWT history &amp; development</a:t>
            </a:r>
            <a:endParaRPr sz="2800" dirty="0">
              <a:latin typeface="Maison Neue" panose="02000000000000000000" charset="0"/>
            </a:endParaRPr>
          </a:p>
        </p:txBody>
      </p:sp>
      <p:sp>
        <p:nvSpPr>
          <p:cNvPr id="632" name="Google Shape;632;p15"/>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112E4F"/>
              </a:buClr>
              <a:buSzPts val="1800"/>
              <a:buFont typeface="Arial"/>
              <a:buNone/>
              <a:tabLst/>
              <a:defRPr/>
            </a:pPr>
            <a:fld id="{00000000-1234-1234-1234-123412341234}" type="slidenum">
              <a:rPr kumimoji="0" lang="sv-SE" sz="1800" b="1" i="0" u="none" strike="noStrike" kern="0" cap="none" spc="0" normalizeH="0" baseline="0" noProof="0">
                <a:ln>
                  <a:noFill/>
                </a:ln>
                <a:solidFill>
                  <a:srgbClr val="112E4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112E4F"/>
                </a:buClr>
                <a:buSzPts val="1800"/>
                <a:buFont typeface="Arial"/>
                <a:buNone/>
                <a:tabLst/>
                <a:defRPr/>
              </a:pPr>
              <a:t>1</a:t>
            </a:fld>
            <a:endParaRPr kumimoji="0" sz="1800" b="1" i="0" u="none" strike="noStrike" kern="0" cap="none" spc="0" normalizeH="0" baseline="0" noProof="0">
              <a:ln>
                <a:noFill/>
              </a:ln>
              <a:solidFill>
                <a:srgbClr val="112E4F"/>
              </a:solidFill>
              <a:effectLst/>
              <a:uLnTx/>
              <a:uFillTx/>
              <a:latin typeface="Arial"/>
              <a:ea typeface="Arial"/>
              <a:cs typeface="Arial"/>
              <a:sym typeface="Arial"/>
            </a:endParaRPr>
          </a:p>
        </p:txBody>
      </p:sp>
      <p:cxnSp>
        <p:nvCxnSpPr>
          <p:cNvPr id="633" name="Google Shape;633;p15"/>
          <p:cNvCxnSpPr/>
          <p:nvPr/>
        </p:nvCxnSpPr>
        <p:spPr>
          <a:xfrm>
            <a:off x="394907" y="2580856"/>
            <a:ext cx="635951" cy="0"/>
          </a:xfrm>
          <a:prstGeom prst="straightConnector1">
            <a:avLst/>
          </a:prstGeom>
          <a:noFill/>
          <a:ln w="19050" cap="flat" cmpd="sng">
            <a:solidFill>
              <a:srgbClr val="000B30"/>
            </a:solidFill>
            <a:prstDash val="dash"/>
            <a:miter lim="800000"/>
            <a:headEnd type="none" w="sm" len="sm"/>
            <a:tailEnd type="none" w="sm" len="sm"/>
          </a:ln>
        </p:spPr>
      </p:cxnSp>
      <p:sp>
        <p:nvSpPr>
          <p:cNvPr id="635" name="Google Shape;635;p15"/>
          <p:cNvSpPr txBox="1"/>
          <p:nvPr/>
        </p:nvSpPr>
        <p:spPr>
          <a:xfrm>
            <a:off x="-310776" y="2566537"/>
            <a:ext cx="1514040"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entury Gothic"/>
              <a:buNone/>
              <a:tabLst/>
              <a:defRPr/>
            </a:pPr>
            <a:r>
              <a:rPr kumimoji="0" lang="sv-SE" sz="18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2006</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638" name="Google Shape;638;p15"/>
          <p:cNvCxnSpPr/>
          <p:nvPr/>
        </p:nvCxnSpPr>
        <p:spPr>
          <a:xfrm>
            <a:off x="6223294" y="2588681"/>
            <a:ext cx="2250870" cy="0"/>
          </a:xfrm>
          <a:prstGeom prst="straightConnector1">
            <a:avLst/>
          </a:prstGeom>
          <a:noFill/>
          <a:ln w="19050" cap="flat" cmpd="sng">
            <a:solidFill>
              <a:srgbClr val="A5A5A5"/>
            </a:solidFill>
            <a:prstDash val="solid"/>
            <a:miter lim="800000"/>
            <a:headEnd type="none" w="sm" len="sm"/>
            <a:tailEnd type="none" w="sm" len="sm"/>
          </a:ln>
        </p:spPr>
      </p:cxnSp>
      <p:cxnSp>
        <p:nvCxnSpPr>
          <p:cNvPr id="639" name="Google Shape;639;p15"/>
          <p:cNvCxnSpPr/>
          <p:nvPr/>
        </p:nvCxnSpPr>
        <p:spPr>
          <a:xfrm>
            <a:off x="8459234" y="2588681"/>
            <a:ext cx="2250870" cy="0"/>
          </a:xfrm>
          <a:prstGeom prst="straightConnector1">
            <a:avLst/>
          </a:prstGeom>
          <a:noFill/>
          <a:ln w="19050" cap="flat" cmpd="sng">
            <a:solidFill>
              <a:srgbClr val="A5A5A5"/>
            </a:solidFill>
            <a:prstDash val="solid"/>
            <a:miter lim="800000"/>
            <a:headEnd type="none" w="sm" len="sm"/>
            <a:tailEnd type="none" w="sm" len="sm"/>
          </a:ln>
        </p:spPr>
      </p:cxnSp>
      <p:cxnSp>
        <p:nvCxnSpPr>
          <p:cNvPr id="640" name="Google Shape;640;p15"/>
          <p:cNvCxnSpPr/>
          <p:nvPr/>
        </p:nvCxnSpPr>
        <p:spPr>
          <a:xfrm>
            <a:off x="10710104" y="2588681"/>
            <a:ext cx="1048172" cy="0"/>
          </a:xfrm>
          <a:prstGeom prst="straightConnector1">
            <a:avLst/>
          </a:prstGeom>
          <a:noFill/>
          <a:ln w="19050" cap="flat" cmpd="sng">
            <a:solidFill>
              <a:srgbClr val="A5A5A5"/>
            </a:solidFill>
            <a:prstDash val="solid"/>
            <a:miter lim="800000"/>
            <a:headEnd type="none" w="sm" len="sm"/>
            <a:tailEnd type="none" w="sm" len="sm"/>
          </a:ln>
        </p:spPr>
      </p:cxnSp>
      <p:cxnSp>
        <p:nvCxnSpPr>
          <p:cNvPr id="641" name="Google Shape;641;p15"/>
          <p:cNvCxnSpPr/>
          <p:nvPr/>
        </p:nvCxnSpPr>
        <p:spPr>
          <a:xfrm>
            <a:off x="3961555" y="2588681"/>
            <a:ext cx="2250870" cy="0"/>
          </a:xfrm>
          <a:prstGeom prst="straightConnector1">
            <a:avLst/>
          </a:prstGeom>
          <a:noFill/>
          <a:ln w="19050" cap="flat" cmpd="sng">
            <a:solidFill>
              <a:srgbClr val="A5A5A5"/>
            </a:solidFill>
            <a:prstDash val="solid"/>
            <a:miter lim="800000"/>
            <a:headEnd type="none" w="sm" len="sm"/>
            <a:tailEnd type="none" w="sm" len="sm"/>
          </a:ln>
        </p:spPr>
      </p:cxnSp>
      <p:cxnSp>
        <p:nvCxnSpPr>
          <p:cNvPr id="642" name="Google Shape;642;p15"/>
          <p:cNvCxnSpPr/>
          <p:nvPr/>
        </p:nvCxnSpPr>
        <p:spPr>
          <a:xfrm>
            <a:off x="1710123" y="2588681"/>
            <a:ext cx="2250870" cy="0"/>
          </a:xfrm>
          <a:prstGeom prst="straightConnector1">
            <a:avLst/>
          </a:prstGeom>
          <a:noFill/>
          <a:ln w="19050" cap="flat" cmpd="sng">
            <a:solidFill>
              <a:srgbClr val="A5A5A5"/>
            </a:solidFill>
            <a:prstDash val="solid"/>
            <a:miter lim="800000"/>
            <a:headEnd type="none" w="sm" len="sm"/>
            <a:tailEnd type="none" w="sm" len="sm"/>
          </a:ln>
        </p:spPr>
      </p:cxnSp>
      <p:sp>
        <p:nvSpPr>
          <p:cNvPr id="643" name="Google Shape;643;p15"/>
          <p:cNvSpPr/>
          <p:nvPr/>
        </p:nvSpPr>
        <p:spPr>
          <a:xfrm>
            <a:off x="1203264" y="2129100"/>
            <a:ext cx="918346" cy="919162"/>
          </a:xfrm>
          <a:prstGeom prst="arc">
            <a:avLst>
              <a:gd name="adj1" fmla="val 5420354"/>
              <a:gd name="adj2" fmla="val 10853341"/>
            </a:avLst>
          </a:prstGeom>
          <a:noFill/>
          <a:ln w="1905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644" name="Google Shape;644;p15"/>
          <p:cNvCxnSpPr/>
          <p:nvPr/>
        </p:nvCxnSpPr>
        <p:spPr>
          <a:xfrm>
            <a:off x="1203264" y="2588681"/>
            <a:ext cx="387573" cy="0"/>
          </a:xfrm>
          <a:prstGeom prst="straightConnector1">
            <a:avLst/>
          </a:prstGeom>
          <a:noFill/>
          <a:ln w="19050" cap="flat" cmpd="sng">
            <a:solidFill>
              <a:srgbClr val="A5A5A5"/>
            </a:solidFill>
            <a:prstDash val="solid"/>
            <a:miter lim="800000"/>
            <a:headEnd type="none" w="sm" len="sm"/>
            <a:tailEnd type="none" w="sm" len="sm"/>
          </a:ln>
        </p:spPr>
      </p:cxnSp>
      <p:sp>
        <p:nvSpPr>
          <p:cNvPr id="645" name="Google Shape;645;p15"/>
          <p:cNvSpPr/>
          <p:nvPr/>
        </p:nvSpPr>
        <p:spPr>
          <a:xfrm>
            <a:off x="1567272" y="2493431"/>
            <a:ext cx="190331" cy="1905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endParaRPr kumimoji="0" sz="1600" b="0" i="0" u="none" strike="noStrike" kern="0" cap="none" spc="0" normalizeH="0" baseline="0" noProof="0">
              <a:ln>
                <a:noFill/>
              </a:ln>
              <a:solidFill>
                <a:srgbClr val="112E4F"/>
              </a:solidFill>
              <a:effectLst/>
              <a:uLnTx/>
              <a:uFillTx/>
              <a:latin typeface="Arial"/>
              <a:ea typeface="Arial"/>
              <a:cs typeface="Arial"/>
              <a:sym typeface="Arial"/>
            </a:endParaRPr>
          </a:p>
        </p:txBody>
      </p:sp>
      <p:sp>
        <p:nvSpPr>
          <p:cNvPr id="646" name="Google Shape;646;p15"/>
          <p:cNvSpPr/>
          <p:nvPr/>
        </p:nvSpPr>
        <p:spPr>
          <a:xfrm>
            <a:off x="1448314" y="2374368"/>
            <a:ext cx="428245" cy="428626"/>
          </a:xfrm>
          <a:prstGeom prst="donut">
            <a:avLst>
              <a:gd name="adj" fmla="val 5281"/>
            </a:avLst>
          </a:prstGeom>
          <a:solidFill>
            <a:schemeClr val="accent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47" name="Google Shape;647;p15"/>
          <p:cNvSpPr/>
          <p:nvPr/>
        </p:nvSpPr>
        <p:spPr>
          <a:xfrm>
            <a:off x="1315560" y="2241496"/>
            <a:ext cx="693754" cy="694370"/>
          </a:xfrm>
          <a:prstGeom prst="donut">
            <a:avLst>
              <a:gd name="adj" fmla="val 2879"/>
            </a:avLst>
          </a:prstGeom>
          <a:solidFill>
            <a:srgbClr val="A5A5A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648" name="Google Shape;648;p15"/>
          <p:cNvCxnSpPr/>
          <p:nvPr/>
        </p:nvCxnSpPr>
        <p:spPr>
          <a:xfrm rot="10800000">
            <a:off x="1662438" y="2935868"/>
            <a:ext cx="0" cy="461300"/>
          </a:xfrm>
          <a:prstGeom prst="straightConnector1">
            <a:avLst/>
          </a:prstGeom>
          <a:noFill/>
          <a:ln w="19050" cap="flat" cmpd="sng">
            <a:solidFill>
              <a:srgbClr val="000B30"/>
            </a:solidFill>
            <a:prstDash val="solid"/>
            <a:miter lim="800000"/>
            <a:headEnd type="none" w="sm" len="sm"/>
            <a:tailEnd type="none" w="sm" len="sm"/>
          </a:ln>
        </p:spPr>
      </p:cxnSp>
      <p:sp>
        <p:nvSpPr>
          <p:cNvPr id="649" name="Google Shape;649;p15"/>
          <p:cNvSpPr/>
          <p:nvPr/>
        </p:nvSpPr>
        <p:spPr>
          <a:xfrm>
            <a:off x="1600372" y="3375946"/>
            <a:ext cx="124130" cy="124240"/>
          </a:xfrm>
          <a:prstGeom prst="ellipse">
            <a:avLst/>
          </a:prstGeom>
          <a:solidFill>
            <a:schemeClr val="accent2"/>
          </a:solidFill>
          <a:ln w="12700" cap="flat" cmpd="sng">
            <a:solidFill>
              <a:srgbClr val="000B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50" name="Google Shape;650;p15"/>
          <p:cNvSpPr txBox="1"/>
          <p:nvPr/>
        </p:nvSpPr>
        <p:spPr>
          <a:xfrm>
            <a:off x="552915" y="3465489"/>
            <a:ext cx="2582213" cy="307736"/>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000000"/>
              </a:buClr>
              <a:buSzPts val="1200"/>
              <a:tabLst/>
              <a:defRPr/>
            </a:pPr>
            <a:r>
              <a:rPr kumimoji="0" lang="en-GB" sz="1400" b="0" i="0" u="none" strike="noStrike" kern="0" cap="none" spc="0" normalizeH="0" baseline="0" noProof="0" dirty="0">
                <a:ln>
                  <a:noFill/>
                </a:ln>
                <a:solidFill>
                  <a:srgbClr val="000000"/>
                </a:solidFill>
                <a:effectLst/>
                <a:uLnTx/>
                <a:uFillTx/>
                <a:latin typeface="Arial"/>
                <a:ea typeface="Arial"/>
                <a:cs typeface="Arial"/>
                <a:sym typeface="Arial"/>
              </a:rPr>
              <a:t>SWT Incorporated Jan 2018</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57" name="Google Shape;657;p15"/>
          <p:cNvSpPr txBox="1"/>
          <p:nvPr/>
        </p:nvSpPr>
        <p:spPr>
          <a:xfrm>
            <a:off x="789163" y="1915767"/>
            <a:ext cx="1690859" cy="3385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Century Gothic"/>
              <a:buNone/>
              <a:tabLst/>
              <a:defRPr/>
            </a:pPr>
            <a:r>
              <a:rPr kumimoji="0" lang="sv-SE" sz="1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Jan 2018</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72" name="Google Shape;672;p15"/>
          <p:cNvSpPr txBox="1"/>
          <p:nvPr/>
        </p:nvSpPr>
        <p:spPr>
          <a:xfrm>
            <a:off x="7347514" y="1920708"/>
            <a:ext cx="2250869" cy="3385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Century Gothic"/>
              <a:buNone/>
              <a:tabLst/>
              <a:defRPr/>
            </a:pPr>
            <a:r>
              <a:rPr kumimoji="0" lang="sv-SE" sz="1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Jan 2022</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77" name="Google Shape;677;p15"/>
          <p:cNvSpPr txBox="1"/>
          <p:nvPr/>
        </p:nvSpPr>
        <p:spPr>
          <a:xfrm>
            <a:off x="2955397" y="2316816"/>
            <a:ext cx="2276700" cy="30773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sv-SE" sz="1400" b="1" i="0" u="none" strike="noStrike" kern="0" cap="none" spc="0" normalizeH="0" baseline="0" noProof="0" dirty="0">
                <a:ln>
                  <a:noFill/>
                </a:ln>
                <a:solidFill>
                  <a:srgbClr val="FF0000"/>
                </a:solidFill>
                <a:effectLst/>
                <a:uLnTx/>
                <a:uFillTx/>
                <a:latin typeface="Maison Neue" panose="02000000000000000000" charset="0"/>
                <a:cs typeface="Arial"/>
                <a:sym typeface="Arial"/>
              </a:rPr>
              <a:t>First Sales</a:t>
            </a:r>
            <a:endParaRPr kumimoji="0" sz="1400" b="1" i="0" u="none" strike="noStrike" kern="0" cap="none" spc="0" normalizeH="0" baseline="0" noProof="0" dirty="0">
              <a:ln>
                <a:noFill/>
              </a:ln>
              <a:solidFill>
                <a:srgbClr val="FF0000"/>
              </a:solidFill>
              <a:effectLst/>
              <a:uLnTx/>
              <a:uFillTx/>
              <a:latin typeface="Maison Neue" panose="02000000000000000000" charset="0"/>
              <a:cs typeface="Arial"/>
              <a:sym typeface="Arial"/>
            </a:endParaRPr>
          </a:p>
        </p:txBody>
      </p:sp>
      <p:cxnSp>
        <p:nvCxnSpPr>
          <p:cNvPr id="4" name="Straight Connector 3">
            <a:extLst>
              <a:ext uri="{FF2B5EF4-FFF2-40B4-BE49-F238E27FC236}">
                <a16:creationId xmlns:a16="http://schemas.microsoft.com/office/drawing/2014/main" id="{5CCD8ECD-B72F-42FA-A16C-E2AAD98EDA5A}"/>
              </a:ext>
            </a:extLst>
          </p:cNvPr>
          <p:cNvCxnSpPr/>
          <p:nvPr/>
        </p:nvCxnSpPr>
        <p:spPr>
          <a:xfrm>
            <a:off x="3571460" y="2581296"/>
            <a:ext cx="0" cy="195074"/>
          </a:xfrm>
          <a:prstGeom prst="line">
            <a:avLst/>
          </a:prstGeom>
        </p:spPr>
        <p:style>
          <a:lnRef idx="3">
            <a:schemeClr val="dk1"/>
          </a:lnRef>
          <a:fillRef idx="0">
            <a:schemeClr val="dk1"/>
          </a:fillRef>
          <a:effectRef idx="2">
            <a:schemeClr val="dk1"/>
          </a:effectRef>
          <a:fontRef idx="minor">
            <a:schemeClr val="tx1"/>
          </a:fontRef>
        </p:style>
      </p:cxnSp>
      <p:grpSp>
        <p:nvGrpSpPr>
          <p:cNvPr id="15" name="Group 14">
            <a:extLst>
              <a:ext uri="{FF2B5EF4-FFF2-40B4-BE49-F238E27FC236}">
                <a16:creationId xmlns:a16="http://schemas.microsoft.com/office/drawing/2014/main" id="{424DE56D-9E78-423E-950F-5C42101873FF}"/>
              </a:ext>
            </a:extLst>
          </p:cNvPr>
          <p:cNvGrpSpPr/>
          <p:nvPr/>
        </p:nvGrpSpPr>
        <p:grpSpPr>
          <a:xfrm>
            <a:off x="4788781" y="2143200"/>
            <a:ext cx="919162" cy="1327134"/>
            <a:chOff x="4788781" y="2520390"/>
            <a:chExt cx="919162" cy="1327134"/>
          </a:xfrm>
        </p:grpSpPr>
        <p:sp>
          <p:nvSpPr>
            <p:cNvPr id="651" name="Google Shape;651;p15"/>
            <p:cNvSpPr/>
            <p:nvPr/>
          </p:nvSpPr>
          <p:spPr>
            <a:xfrm>
              <a:off x="4788781" y="2520390"/>
              <a:ext cx="919162" cy="918346"/>
            </a:xfrm>
            <a:prstGeom prst="arc">
              <a:avLst>
                <a:gd name="adj1" fmla="val 5420354"/>
                <a:gd name="adj2" fmla="val 10853341"/>
              </a:avLst>
            </a:prstGeom>
            <a:noFill/>
            <a:ln w="1905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2" name="Google Shape;652;p15"/>
            <p:cNvSpPr/>
            <p:nvPr/>
          </p:nvSpPr>
          <p:spPr>
            <a:xfrm>
              <a:off x="5163705" y="2894821"/>
              <a:ext cx="190331" cy="190500"/>
            </a:xfrm>
            <a:prstGeom prst="ellipse">
              <a:avLst/>
            </a:prstGeom>
            <a:solidFill>
              <a:schemeClr val="accent2"/>
            </a:solidFill>
            <a:ln w="12700" cap="flat" cmpd="sng">
              <a:solidFill>
                <a:srgbClr val="000B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53" name="Google Shape;653;p15"/>
            <p:cNvSpPr/>
            <p:nvPr/>
          </p:nvSpPr>
          <p:spPr>
            <a:xfrm>
              <a:off x="5044749" y="2775758"/>
              <a:ext cx="428245" cy="428626"/>
            </a:xfrm>
            <a:prstGeom prst="donut">
              <a:avLst>
                <a:gd name="adj" fmla="val 5281"/>
              </a:avLst>
            </a:prstGeom>
            <a:solidFill>
              <a:schemeClr val="accent2"/>
            </a:solidFill>
            <a:ln w="12700" cap="flat" cmpd="sng">
              <a:solidFill>
                <a:srgbClr val="000B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4" name="Google Shape;654;p15"/>
            <p:cNvSpPr/>
            <p:nvPr/>
          </p:nvSpPr>
          <p:spPr>
            <a:xfrm>
              <a:off x="4911995" y="2642886"/>
              <a:ext cx="693754" cy="694370"/>
            </a:xfrm>
            <a:prstGeom prst="donut">
              <a:avLst>
                <a:gd name="adj" fmla="val 2879"/>
              </a:avLst>
            </a:prstGeom>
            <a:solidFill>
              <a:srgbClr val="A5A5A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655" name="Google Shape;655;p15"/>
            <p:cNvCxnSpPr/>
            <p:nvPr/>
          </p:nvCxnSpPr>
          <p:spPr>
            <a:xfrm rot="10800000">
              <a:off x="5258873" y="3313626"/>
              <a:ext cx="0" cy="422336"/>
            </a:xfrm>
            <a:prstGeom prst="straightConnector1">
              <a:avLst/>
            </a:prstGeom>
            <a:noFill/>
            <a:ln w="19050" cap="flat" cmpd="sng">
              <a:solidFill>
                <a:srgbClr val="000B30"/>
              </a:solidFill>
              <a:prstDash val="solid"/>
              <a:miter lim="800000"/>
              <a:headEnd type="none" w="sm" len="sm"/>
              <a:tailEnd type="none" w="sm" len="sm"/>
            </a:ln>
          </p:spPr>
        </p:cxnSp>
        <p:sp>
          <p:nvSpPr>
            <p:cNvPr id="656" name="Google Shape;656;p15"/>
            <p:cNvSpPr/>
            <p:nvPr/>
          </p:nvSpPr>
          <p:spPr>
            <a:xfrm>
              <a:off x="5196807" y="3723284"/>
              <a:ext cx="124130" cy="124240"/>
            </a:xfrm>
            <a:prstGeom prst="ellipse">
              <a:avLst/>
            </a:prstGeom>
            <a:solidFill>
              <a:schemeClr val="accent2"/>
            </a:solidFill>
            <a:ln w="12700" cap="flat" cmpd="sng">
              <a:solidFill>
                <a:srgbClr val="000B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658" name="Google Shape;658;p15"/>
          <p:cNvSpPr txBox="1"/>
          <p:nvPr/>
        </p:nvSpPr>
        <p:spPr>
          <a:xfrm>
            <a:off x="3836515" y="3477285"/>
            <a:ext cx="2582215" cy="738623"/>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sv-SE" sz="1400" b="0" i="0" u="none" strike="noStrike" kern="0" cap="none" spc="0" normalizeH="0" baseline="0" noProof="0" dirty="0">
                <a:ln>
                  <a:noFill/>
                </a:ln>
                <a:solidFill>
                  <a:srgbClr val="000000"/>
                </a:solidFill>
                <a:effectLst/>
                <a:uLnTx/>
                <a:uFillTx/>
                <a:latin typeface="Arial"/>
                <a:ea typeface="Arial"/>
                <a:cs typeface="Arial"/>
                <a:sym typeface="Arial"/>
              </a:rPr>
              <a:t>Targeted applications</a:t>
            </a:r>
          </a:p>
          <a:p>
            <a:pPr marL="285750" marR="0" lvl="0" indent="-2857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sv-SE" sz="1400" b="0" i="0" u="none" strike="noStrike" kern="0" cap="none" spc="0" normalizeH="0" baseline="0" noProof="0" dirty="0">
                <a:ln>
                  <a:noFill/>
                </a:ln>
                <a:solidFill>
                  <a:srgbClr val="000000"/>
                </a:solidFill>
                <a:effectLst/>
                <a:uLnTx/>
                <a:uFillTx/>
                <a:latin typeface="Arial"/>
                <a:ea typeface="Arial"/>
                <a:cs typeface="Arial"/>
                <a:sym typeface="Arial"/>
              </a:rPr>
              <a:t>Valuable market traction</a:t>
            </a:r>
            <a:endParaRPr kumimoji="0" lang="sv-SE" sz="1400" b="0"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sv-SE" sz="1400" b="0" i="0" u="none" strike="noStrike" kern="0" cap="none" spc="0" normalizeH="0" baseline="0" noProof="0" dirty="0">
                <a:ln>
                  <a:noFill/>
                </a:ln>
                <a:solidFill>
                  <a:srgbClr val="000000"/>
                </a:solidFill>
                <a:effectLst/>
                <a:uLnTx/>
                <a:uFillTx/>
                <a:latin typeface="Arial"/>
                <a:ea typeface="Arial"/>
                <a:cs typeface="Arial"/>
                <a:sym typeface="Arial"/>
              </a:rPr>
              <a:t>Core team in place</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79" name="Google Shape;679;p15"/>
          <p:cNvSpPr txBox="1"/>
          <p:nvPr/>
        </p:nvSpPr>
        <p:spPr>
          <a:xfrm>
            <a:off x="4210521" y="1948819"/>
            <a:ext cx="2296863"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Century Gothic"/>
              <a:buNone/>
              <a:tabLst/>
              <a:defRPr/>
            </a:pPr>
            <a:r>
              <a:rPr kumimoji="0" lang="sv-SE" sz="1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Jan 2021</a:t>
            </a:r>
            <a:endParaRPr kumimoji="0" sz="24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68" name="Google Shape;657;p15">
            <a:extLst>
              <a:ext uri="{FF2B5EF4-FFF2-40B4-BE49-F238E27FC236}">
                <a16:creationId xmlns:a16="http://schemas.microsoft.com/office/drawing/2014/main" id="{83298296-0512-4DEC-A09B-E3C958A1F4F2}"/>
              </a:ext>
            </a:extLst>
          </p:cNvPr>
          <p:cNvSpPr txBox="1"/>
          <p:nvPr/>
        </p:nvSpPr>
        <p:spPr>
          <a:xfrm>
            <a:off x="2759239" y="2755914"/>
            <a:ext cx="1690859" cy="3385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Century Gothic"/>
              <a:buNone/>
              <a:tabLst/>
              <a:defRPr/>
            </a:pPr>
            <a:r>
              <a:rPr kumimoji="0" lang="sv-SE" sz="1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Jan 2019</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9" name="Straight Connector 8">
            <a:extLst>
              <a:ext uri="{FF2B5EF4-FFF2-40B4-BE49-F238E27FC236}">
                <a16:creationId xmlns:a16="http://schemas.microsoft.com/office/drawing/2014/main" id="{C98DD6DA-FC05-4E01-AC6F-760837CE5525}"/>
              </a:ext>
            </a:extLst>
          </p:cNvPr>
          <p:cNvCxnSpPr>
            <a:cxnSpLocks/>
          </p:cNvCxnSpPr>
          <p:nvPr/>
        </p:nvCxnSpPr>
        <p:spPr>
          <a:xfrm>
            <a:off x="1662436" y="4815486"/>
            <a:ext cx="0" cy="581446"/>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79" name="Straight Connector 78">
            <a:extLst>
              <a:ext uri="{FF2B5EF4-FFF2-40B4-BE49-F238E27FC236}">
                <a16:creationId xmlns:a16="http://schemas.microsoft.com/office/drawing/2014/main" id="{6BD8B402-D787-4509-90D9-A4695A919A3C}"/>
              </a:ext>
            </a:extLst>
          </p:cNvPr>
          <p:cNvCxnSpPr>
            <a:cxnSpLocks/>
          </p:cNvCxnSpPr>
          <p:nvPr/>
        </p:nvCxnSpPr>
        <p:spPr>
          <a:xfrm>
            <a:off x="5248362" y="4815486"/>
            <a:ext cx="0" cy="581446"/>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12" name="Straight Connector 11">
            <a:extLst>
              <a:ext uri="{FF2B5EF4-FFF2-40B4-BE49-F238E27FC236}">
                <a16:creationId xmlns:a16="http://schemas.microsoft.com/office/drawing/2014/main" id="{3DFA4BF5-6634-45FE-A3D3-0F3450EEF375}"/>
              </a:ext>
            </a:extLst>
          </p:cNvPr>
          <p:cNvCxnSpPr>
            <a:cxnSpLocks/>
          </p:cNvCxnSpPr>
          <p:nvPr/>
        </p:nvCxnSpPr>
        <p:spPr>
          <a:xfrm>
            <a:off x="1684840" y="5106209"/>
            <a:ext cx="3563522" cy="0"/>
          </a:xfrm>
          <a:prstGeom prst="line">
            <a:avLst/>
          </a:prstGeom>
          <a:ln>
            <a:headEnd type="arrow" w="med" len="med"/>
            <a:tailEnd type="arrow" w="med" len="med"/>
          </a:ln>
        </p:spPr>
        <p:style>
          <a:lnRef idx="2">
            <a:schemeClr val="accent2"/>
          </a:lnRef>
          <a:fillRef idx="0">
            <a:schemeClr val="accent2"/>
          </a:fillRef>
          <a:effectRef idx="1">
            <a:schemeClr val="accent2"/>
          </a:effectRef>
          <a:fontRef idx="minor">
            <a:schemeClr val="tx1"/>
          </a:fontRef>
        </p:style>
      </p:cxnSp>
      <p:sp>
        <p:nvSpPr>
          <p:cNvPr id="91" name="Google Shape;685;p15">
            <a:extLst>
              <a:ext uri="{FF2B5EF4-FFF2-40B4-BE49-F238E27FC236}">
                <a16:creationId xmlns:a16="http://schemas.microsoft.com/office/drawing/2014/main" id="{831C64BE-FCFA-4EEC-9420-D983E010A8D1}"/>
              </a:ext>
            </a:extLst>
          </p:cNvPr>
          <p:cNvSpPr txBox="1"/>
          <p:nvPr/>
        </p:nvSpPr>
        <p:spPr>
          <a:xfrm>
            <a:off x="1048547" y="4759719"/>
            <a:ext cx="4859557"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Century Gothic"/>
              <a:buNone/>
              <a:tabLst/>
              <a:defRPr/>
            </a:pPr>
            <a:r>
              <a:rPr kumimoji="0" lang="sv-SE"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Development &amp; traction</a:t>
            </a:r>
            <a:endParaRPr kumimoji="0" sz="2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92" name="Google Shape;685;p15">
            <a:extLst>
              <a:ext uri="{FF2B5EF4-FFF2-40B4-BE49-F238E27FC236}">
                <a16:creationId xmlns:a16="http://schemas.microsoft.com/office/drawing/2014/main" id="{42DB156B-B62B-488D-BDF0-49868E7F0E2B}"/>
              </a:ext>
            </a:extLst>
          </p:cNvPr>
          <p:cNvSpPr txBox="1"/>
          <p:nvPr/>
        </p:nvSpPr>
        <p:spPr>
          <a:xfrm>
            <a:off x="1654251" y="1905463"/>
            <a:ext cx="3475938"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Century Gothic"/>
              <a:buNone/>
              <a:tabLst/>
              <a:defRPr/>
            </a:pPr>
            <a:endParaRPr kumimoji="0" sz="2800" b="1" i="0" u="none" strike="noStrike" kern="0" cap="none" spc="0" normalizeH="0" baseline="0" noProof="0" dirty="0">
              <a:ln>
                <a:noFill/>
              </a:ln>
              <a:solidFill>
                <a:srgbClr val="FF0000"/>
              </a:solidFill>
              <a:effectLst/>
              <a:uLnTx/>
              <a:uFillTx/>
              <a:latin typeface="Century Gothic"/>
              <a:ea typeface="Century Gothic"/>
              <a:cs typeface="Century Gothic"/>
              <a:sym typeface="Century Gothic"/>
            </a:endParaRPr>
          </a:p>
        </p:txBody>
      </p:sp>
      <p:grpSp>
        <p:nvGrpSpPr>
          <p:cNvPr id="17" name="Group 16">
            <a:extLst>
              <a:ext uri="{FF2B5EF4-FFF2-40B4-BE49-F238E27FC236}">
                <a16:creationId xmlns:a16="http://schemas.microsoft.com/office/drawing/2014/main" id="{898F6C69-FD39-490D-A9E5-4CFFC8F354A2}"/>
              </a:ext>
            </a:extLst>
          </p:cNvPr>
          <p:cNvGrpSpPr/>
          <p:nvPr/>
        </p:nvGrpSpPr>
        <p:grpSpPr>
          <a:xfrm>
            <a:off x="5089767" y="2126690"/>
            <a:ext cx="4826514" cy="3270574"/>
            <a:chOff x="5057390" y="2503548"/>
            <a:chExt cx="4826514" cy="3270574"/>
          </a:xfrm>
        </p:grpSpPr>
        <p:sp>
          <p:nvSpPr>
            <p:cNvPr id="673" name="Google Shape;673;p15"/>
            <p:cNvSpPr txBox="1"/>
            <p:nvPr/>
          </p:nvSpPr>
          <p:spPr>
            <a:xfrm>
              <a:off x="6869638" y="3814924"/>
              <a:ext cx="3014266" cy="523180"/>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GB" sz="1400" b="0" i="0" u="none" strike="noStrike" kern="0" cap="none" spc="0" normalizeH="0" baseline="0" noProof="0" dirty="0">
                  <a:ln>
                    <a:noFill/>
                  </a:ln>
                  <a:solidFill>
                    <a:srgbClr val="000000"/>
                  </a:solidFill>
                  <a:effectLst/>
                  <a:uLnTx/>
                  <a:uFillTx/>
                  <a:latin typeface="Arial"/>
                  <a:ea typeface="Arial"/>
                  <a:cs typeface="Arial"/>
                  <a:sym typeface="Arial"/>
                </a:rPr>
                <a:t>Increase sales revenue</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sv-SE" sz="1400" b="0" i="0" u="none" strike="noStrike" kern="0" cap="none" spc="0" normalizeH="0" baseline="0" noProof="0" dirty="0">
                  <a:ln>
                    <a:noFill/>
                  </a:ln>
                  <a:solidFill>
                    <a:srgbClr val="000000"/>
                  </a:solidFill>
                  <a:effectLst/>
                  <a:uLnTx/>
                  <a:uFillTx/>
                  <a:latin typeface="Arial"/>
                  <a:ea typeface="Arial"/>
                  <a:cs typeface="Arial"/>
                  <a:sym typeface="Arial"/>
                </a:rPr>
                <a:t>Targeted commercial products</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85" name="Google Shape;685;p15"/>
            <p:cNvSpPr txBox="1"/>
            <p:nvPr/>
          </p:nvSpPr>
          <p:spPr>
            <a:xfrm>
              <a:off x="5694673" y="5136012"/>
              <a:ext cx="3475938"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Century Gothic"/>
                <a:buNone/>
                <a:tabLst/>
                <a:defRPr/>
              </a:pPr>
              <a:r>
                <a:rPr kumimoji="0" lang="sv-SE"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Sales &amp; Market presence</a:t>
              </a:r>
              <a:endParaRPr kumimoji="0" sz="2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grpSp>
          <p:nvGrpSpPr>
            <p:cNvPr id="7" name="Group 6">
              <a:extLst>
                <a:ext uri="{FF2B5EF4-FFF2-40B4-BE49-F238E27FC236}">
                  <a16:creationId xmlns:a16="http://schemas.microsoft.com/office/drawing/2014/main" id="{1D285F05-8AF0-4D26-B10C-9B0D27EDBE62}"/>
                </a:ext>
              </a:extLst>
            </p:cNvPr>
            <p:cNvGrpSpPr/>
            <p:nvPr/>
          </p:nvGrpSpPr>
          <p:grpSpPr>
            <a:xfrm>
              <a:off x="7925685" y="2503548"/>
              <a:ext cx="919162" cy="1327134"/>
              <a:chOff x="4656705" y="2469258"/>
              <a:chExt cx="919162" cy="1327134"/>
            </a:xfrm>
          </p:grpSpPr>
          <p:sp>
            <p:nvSpPr>
              <p:cNvPr id="62" name="Google Shape;651;p15">
                <a:extLst>
                  <a:ext uri="{FF2B5EF4-FFF2-40B4-BE49-F238E27FC236}">
                    <a16:creationId xmlns:a16="http://schemas.microsoft.com/office/drawing/2014/main" id="{C5FFE5B5-837F-4C72-BD22-85882CBB26E2}"/>
                  </a:ext>
                </a:extLst>
              </p:cNvPr>
              <p:cNvSpPr/>
              <p:nvPr/>
            </p:nvSpPr>
            <p:spPr>
              <a:xfrm>
                <a:off x="4656705" y="2469258"/>
                <a:ext cx="919162" cy="918346"/>
              </a:xfrm>
              <a:prstGeom prst="arc">
                <a:avLst>
                  <a:gd name="adj1" fmla="val 5420354"/>
                  <a:gd name="adj2" fmla="val 10853341"/>
                </a:avLst>
              </a:prstGeom>
              <a:noFill/>
              <a:ln w="1905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 name="Google Shape;652;p15">
                <a:extLst>
                  <a:ext uri="{FF2B5EF4-FFF2-40B4-BE49-F238E27FC236}">
                    <a16:creationId xmlns:a16="http://schemas.microsoft.com/office/drawing/2014/main" id="{3DD69F24-0B42-40B8-A6B9-9F5D0379EE7A}"/>
                  </a:ext>
                </a:extLst>
              </p:cNvPr>
              <p:cNvSpPr/>
              <p:nvPr/>
            </p:nvSpPr>
            <p:spPr>
              <a:xfrm>
                <a:off x="5031630" y="2843689"/>
                <a:ext cx="190331" cy="190500"/>
              </a:xfrm>
              <a:prstGeom prst="ellipse">
                <a:avLst/>
              </a:prstGeom>
              <a:solidFill>
                <a:schemeClr val="accent2"/>
              </a:solidFill>
              <a:ln w="12700" cap="flat" cmpd="sng">
                <a:solidFill>
                  <a:srgbClr val="000B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4" name="Google Shape;653;p15">
                <a:extLst>
                  <a:ext uri="{FF2B5EF4-FFF2-40B4-BE49-F238E27FC236}">
                    <a16:creationId xmlns:a16="http://schemas.microsoft.com/office/drawing/2014/main" id="{BE9DCE6C-FFBA-41C3-8FE6-CAF66E8B4A25}"/>
                  </a:ext>
                </a:extLst>
              </p:cNvPr>
              <p:cNvSpPr/>
              <p:nvPr/>
            </p:nvSpPr>
            <p:spPr>
              <a:xfrm>
                <a:off x="4912673" y="2724626"/>
                <a:ext cx="428245" cy="428626"/>
              </a:xfrm>
              <a:prstGeom prst="donut">
                <a:avLst>
                  <a:gd name="adj" fmla="val 5281"/>
                </a:avLst>
              </a:prstGeom>
              <a:solidFill>
                <a:schemeClr val="accent2"/>
              </a:solidFill>
              <a:ln w="12700" cap="flat" cmpd="sng">
                <a:solidFill>
                  <a:srgbClr val="000B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 name="Google Shape;654;p15">
                <a:extLst>
                  <a:ext uri="{FF2B5EF4-FFF2-40B4-BE49-F238E27FC236}">
                    <a16:creationId xmlns:a16="http://schemas.microsoft.com/office/drawing/2014/main" id="{658C63B2-79D8-4C40-AD08-C918A5FCBA7A}"/>
                  </a:ext>
                </a:extLst>
              </p:cNvPr>
              <p:cNvSpPr/>
              <p:nvPr/>
            </p:nvSpPr>
            <p:spPr>
              <a:xfrm>
                <a:off x="4779919" y="2591754"/>
                <a:ext cx="693754" cy="694370"/>
              </a:xfrm>
              <a:prstGeom prst="donut">
                <a:avLst>
                  <a:gd name="adj" fmla="val 2879"/>
                </a:avLst>
              </a:prstGeom>
              <a:solidFill>
                <a:srgbClr val="A5A5A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66" name="Google Shape;655;p15">
                <a:extLst>
                  <a:ext uri="{FF2B5EF4-FFF2-40B4-BE49-F238E27FC236}">
                    <a16:creationId xmlns:a16="http://schemas.microsoft.com/office/drawing/2014/main" id="{F61DF376-02C6-43E7-9E06-CE16C7F5F235}"/>
                  </a:ext>
                </a:extLst>
              </p:cNvPr>
              <p:cNvCxnSpPr/>
              <p:nvPr/>
            </p:nvCxnSpPr>
            <p:spPr>
              <a:xfrm rot="10800000">
                <a:off x="5126797" y="3262494"/>
                <a:ext cx="0" cy="422336"/>
              </a:xfrm>
              <a:prstGeom prst="straightConnector1">
                <a:avLst/>
              </a:prstGeom>
              <a:noFill/>
              <a:ln w="19050" cap="flat" cmpd="sng">
                <a:solidFill>
                  <a:srgbClr val="000B30"/>
                </a:solidFill>
                <a:prstDash val="solid"/>
                <a:miter lim="800000"/>
                <a:headEnd type="none" w="sm" len="sm"/>
                <a:tailEnd type="none" w="sm" len="sm"/>
              </a:ln>
            </p:spPr>
          </p:cxnSp>
          <p:sp>
            <p:nvSpPr>
              <p:cNvPr id="67" name="Google Shape;656;p15">
                <a:extLst>
                  <a:ext uri="{FF2B5EF4-FFF2-40B4-BE49-F238E27FC236}">
                    <a16:creationId xmlns:a16="http://schemas.microsoft.com/office/drawing/2014/main" id="{58AD1B9D-8093-4030-8E4C-9B3881EF0DB4}"/>
                  </a:ext>
                </a:extLst>
              </p:cNvPr>
              <p:cNvSpPr/>
              <p:nvPr/>
            </p:nvSpPr>
            <p:spPr>
              <a:xfrm>
                <a:off x="5064731" y="3672152"/>
                <a:ext cx="124130" cy="124240"/>
              </a:xfrm>
              <a:prstGeom prst="ellipse">
                <a:avLst/>
              </a:prstGeom>
              <a:solidFill>
                <a:schemeClr val="accent2"/>
              </a:solidFill>
              <a:ln w="12700" cap="flat" cmpd="sng">
                <a:solidFill>
                  <a:srgbClr val="000B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83" name="Google Shape;657;p15">
              <a:extLst>
                <a:ext uri="{FF2B5EF4-FFF2-40B4-BE49-F238E27FC236}">
                  <a16:creationId xmlns:a16="http://schemas.microsoft.com/office/drawing/2014/main" id="{742D45EB-03AA-44CF-8DFA-8B408715B24E}"/>
                </a:ext>
              </a:extLst>
            </p:cNvPr>
            <p:cNvSpPr txBox="1"/>
            <p:nvPr/>
          </p:nvSpPr>
          <p:spPr>
            <a:xfrm>
              <a:off x="6133955" y="3125824"/>
              <a:ext cx="1690859" cy="3385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Century Gothic"/>
                <a:buNone/>
                <a:tabLst/>
                <a:defRPr/>
              </a:pPr>
              <a:r>
                <a:rPr kumimoji="0" lang="sv-SE" sz="1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June 2021</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84" name="Straight Connector 83">
              <a:extLst>
                <a:ext uri="{FF2B5EF4-FFF2-40B4-BE49-F238E27FC236}">
                  <a16:creationId xmlns:a16="http://schemas.microsoft.com/office/drawing/2014/main" id="{E69F21B7-D958-4570-BF4C-45611EAA6CD9}"/>
                </a:ext>
              </a:extLst>
            </p:cNvPr>
            <p:cNvCxnSpPr/>
            <p:nvPr/>
          </p:nvCxnSpPr>
          <p:spPr>
            <a:xfrm>
              <a:off x="6946176" y="2951206"/>
              <a:ext cx="0" cy="195074"/>
            </a:xfrm>
            <a:prstGeom prst="line">
              <a:avLst/>
            </a:prstGeom>
          </p:spPr>
          <p:style>
            <a:lnRef idx="3">
              <a:schemeClr val="dk1"/>
            </a:lnRef>
            <a:fillRef idx="0">
              <a:schemeClr val="dk1"/>
            </a:fillRef>
            <a:effectRef idx="2">
              <a:schemeClr val="dk1"/>
            </a:effectRef>
            <a:fontRef idx="minor">
              <a:schemeClr val="tx1"/>
            </a:fontRef>
          </p:style>
        </p:cxnSp>
        <p:cxnSp>
          <p:nvCxnSpPr>
            <p:cNvPr id="86" name="Straight Connector 85">
              <a:extLst>
                <a:ext uri="{FF2B5EF4-FFF2-40B4-BE49-F238E27FC236}">
                  <a16:creationId xmlns:a16="http://schemas.microsoft.com/office/drawing/2014/main" id="{EE755BB1-04AD-4766-ABE5-C8CE95C9136F}"/>
                </a:ext>
              </a:extLst>
            </p:cNvPr>
            <p:cNvCxnSpPr>
              <a:cxnSpLocks/>
            </p:cNvCxnSpPr>
            <p:nvPr/>
          </p:nvCxnSpPr>
          <p:spPr>
            <a:xfrm>
              <a:off x="9461216" y="5192676"/>
              <a:ext cx="0" cy="581446"/>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87" name="Straight Connector 86">
              <a:extLst>
                <a:ext uri="{FF2B5EF4-FFF2-40B4-BE49-F238E27FC236}">
                  <a16:creationId xmlns:a16="http://schemas.microsoft.com/office/drawing/2014/main" id="{60288FFF-2D81-4148-ACA3-9297F6F27ADC}"/>
                </a:ext>
              </a:extLst>
            </p:cNvPr>
            <p:cNvCxnSpPr>
              <a:cxnSpLocks/>
            </p:cNvCxnSpPr>
            <p:nvPr/>
          </p:nvCxnSpPr>
          <p:spPr>
            <a:xfrm>
              <a:off x="5226493" y="5494829"/>
              <a:ext cx="4255590" cy="0"/>
            </a:xfrm>
            <a:prstGeom prst="line">
              <a:avLst/>
            </a:prstGeom>
            <a:ln>
              <a:headEnd type="arrow" w="med" len="med"/>
              <a:tailEnd type="arrow" w="med" len="med"/>
            </a:ln>
          </p:spPr>
          <p:style>
            <a:lnRef idx="2">
              <a:schemeClr val="accent2"/>
            </a:lnRef>
            <a:fillRef idx="0">
              <a:schemeClr val="accent2"/>
            </a:fillRef>
            <a:effectRef idx="1">
              <a:schemeClr val="accent2"/>
            </a:effectRef>
            <a:fontRef idx="minor">
              <a:schemeClr val="tx1"/>
            </a:fontRef>
          </p:style>
        </p:cxnSp>
        <p:sp>
          <p:nvSpPr>
            <p:cNvPr id="94" name="Google Shape;685;p15">
              <a:extLst>
                <a:ext uri="{FF2B5EF4-FFF2-40B4-BE49-F238E27FC236}">
                  <a16:creationId xmlns:a16="http://schemas.microsoft.com/office/drawing/2014/main" id="{48899BE8-A31A-469D-82B1-436613BC320C}"/>
                </a:ext>
              </a:extLst>
            </p:cNvPr>
            <p:cNvSpPr txBox="1"/>
            <p:nvPr/>
          </p:nvSpPr>
          <p:spPr>
            <a:xfrm>
              <a:off x="5057390" y="2579751"/>
              <a:ext cx="3475938"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Century Gothic"/>
                <a:buNone/>
                <a:tabLst/>
                <a:defRPr/>
              </a:pPr>
              <a:endParaRPr kumimoji="0" sz="2800" b="1" i="0" u="none" strike="noStrike" kern="0" cap="none" spc="0" normalizeH="0" baseline="0" noProof="0" dirty="0">
                <a:ln>
                  <a:noFill/>
                </a:ln>
                <a:solidFill>
                  <a:srgbClr val="FF0000"/>
                </a:solidFill>
                <a:effectLst/>
                <a:uLnTx/>
                <a:uFillTx/>
                <a:latin typeface="Century Gothic"/>
                <a:ea typeface="Century Gothic"/>
                <a:cs typeface="Century Gothic"/>
                <a:sym typeface="Century Gothic"/>
              </a:endParaRPr>
            </a:p>
          </p:txBody>
        </p:sp>
      </p:grpSp>
      <p:grpSp>
        <p:nvGrpSpPr>
          <p:cNvPr id="3" name="Group 2">
            <a:extLst>
              <a:ext uri="{FF2B5EF4-FFF2-40B4-BE49-F238E27FC236}">
                <a16:creationId xmlns:a16="http://schemas.microsoft.com/office/drawing/2014/main" id="{47D470B0-39A9-4F2E-9E38-85B1B073802F}"/>
              </a:ext>
            </a:extLst>
          </p:cNvPr>
          <p:cNvGrpSpPr/>
          <p:nvPr/>
        </p:nvGrpSpPr>
        <p:grpSpPr>
          <a:xfrm>
            <a:off x="8723119" y="2097549"/>
            <a:ext cx="4542289" cy="3304272"/>
            <a:chOff x="8723119" y="2474739"/>
            <a:chExt cx="4542289" cy="3304272"/>
          </a:xfrm>
        </p:grpSpPr>
        <p:grpSp>
          <p:nvGrpSpPr>
            <p:cNvPr id="2" name="Group 1">
              <a:extLst>
                <a:ext uri="{FF2B5EF4-FFF2-40B4-BE49-F238E27FC236}">
                  <a16:creationId xmlns:a16="http://schemas.microsoft.com/office/drawing/2014/main" id="{07D70AFC-E66B-4F18-9A2E-698A2A6668AA}"/>
                </a:ext>
              </a:extLst>
            </p:cNvPr>
            <p:cNvGrpSpPr/>
            <p:nvPr/>
          </p:nvGrpSpPr>
          <p:grpSpPr>
            <a:xfrm>
              <a:off x="10970744" y="2474739"/>
              <a:ext cx="919162" cy="1327134"/>
              <a:chOff x="12798675" y="810673"/>
              <a:chExt cx="919162" cy="1327134"/>
            </a:xfrm>
          </p:grpSpPr>
          <p:sp>
            <p:nvSpPr>
              <p:cNvPr id="69" name="Google Shape;651;p15">
                <a:extLst>
                  <a:ext uri="{FF2B5EF4-FFF2-40B4-BE49-F238E27FC236}">
                    <a16:creationId xmlns:a16="http://schemas.microsoft.com/office/drawing/2014/main" id="{9EF0A0E0-7D25-4A57-86D9-459547CCED34}"/>
                  </a:ext>
                </a:extLst>
              </p:cNvPr>
              <p:cNvSpPr/>
              <p:nvPr/>
            </p:nvSpPr>
            <p:spPr>
              <a:xfrm>
                <a:off x="12798675" y="810673"/>
                <a:ext cx="919162" cy="918346"/>
              </a:xfrm>
              <a:prstGeom prst="arc">
                <a:avLst>
                  <a:gd name="adj1" fmla="val 5420354"/>
                  <a:gd name="adj2" fmla="val 10853341"/>
                </a:avLst>
              </a:prstGeom>
              <a:noFill/>
              <a:ln w="1905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 name="Google Shape;652;p15">
                <a:extLst>
                  <a:ext uri="{FF2B5EF4-FFF2-40B4-BE49-F238E27FC236}">
                    <a16:creationId xmlns:a16="http://schemas.microsoft.com/office/drawing/2014/main" id="{0471EE11-55E2-472A-8431-065849C2B9BB}"/>
                  </a:ext>
                </a:extLst>
              </p:cNvPr>
              <p:cNvSpPr/>
              <p:nvPr/>
            </p:nvSpPr>
            <p:spPr>
              <a:xfrm>
                <a:off x="13173600" y="1185104"/>
                <a:ext cx="190331" cy="190500"/>
              </a:xfrm>
              <a:prstGeom prst="ellipse">
                <a:avLst/>
              </a:prstGeom>
              <a:solidFill>
                <a:schemeClr val="accent2"/>
              </a:solidFill>
              <a:ln w="12700" cap="flat" cmpd="sng">
                <a:solidFill>
                  <a:srgbClr val="000B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1" name="Google Shape;653;p15">
                <a:extLst>
                  <a:ext uri="{FF2B5EF4-FFF2-40B4-BE49-F238E27FC236}">
                    <a16:creationId xmlns:a16="http://schemas.microsoft.com/office/drawing/2014/main" id="{61AB2411-0553-4695-9EAA-B94C67993D6A}"/>
                  </a:ext>
                </a:extLst>
              </p:cNvPr>
              <p:cNvSpPr/>
              <p:nvPr/>
            </p:nvSpPr>
            <p:spPr>
              <a:xfrm>
                <a:off x="13054643" y="1066041"/>
                <a:ext cx="428245" cy="428626"/>
              </a:xfrm>
              <a:prstGeom prst="donut">
                <a:avLst>
                  <a:gd name="adj" fmla="val 5281"/>
                </a:avLst>
              </a:prstGeom>
              <a:solidFill>
                <a:schemeClr val="accent2"/>
              </a:solidFill>
              <a:ln w="12700" cap="flat" cmpd="sng">
                <a:solidFill>
                  <a:srgbClr val="000B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2" name="Google Shape;654;p15">
                <a:extLst>
                  <a:ext uri="{FF2B5EF4-FFF2-40B4-BE49-F238E27FC236}">
                    <a16:creationId xmlns:a16="http://schemas.microsoft.com/office/drawing/2014/main" id="{F73E6C5F-E09C-43C6-B71B-9FAA03992088}"/>
                  </a:ext>
                </a:extLst>
              </p:cNvPr>
              <p:cNvSpPr/>
              <p:nvPr/>
            </p:nvSpPr>
            <p:spPr>
              <a:xfrm>
                <a:off x="12921889" y="933169"/>
                <a:ext cx="693754" cy="694370"/>
              </a:xfrm>
              <a:prstGeom prst="donut">
                <a:avLst>
                  <a:gd name="adj" fmla="val 2879"/>
                </a:avLst>
              </a:prstGeom>
              <a:solidFill>
                <a:srgbClr val="A5A5A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73" name="Google Shape;655;p15">
                <a:extLst>
                  <a:ext uri="{FF2B5EF4-FFF2-40B4-BE49-F238E27FC236}">
                    <a16:creationId xmlns:a16="http://schemas.microsoft.com/office/drawing/2014/main" id="{CA59E153-FEDC-404F-8F98-6804E3B7A4EF}"/>
                  </a:ext>
                </a:extLst>
              </p:cNvPr>
              <p:cNvCxnSpPr/>
              <p:nvPr/>
            </p:nvCxnSpPr>
            <p:spPr>
              <a:xfrm rot="10800000">
                <a:off x="13268767" y="1603909"/>
                <a:ext cx="0" cy="422336"/>
              </a:xfrm>
              <a:prstGeom prst="straightConnector1">
                <a:avLst/>
              </a:prstGeom>
              <a:noFill/>
              <a:ln w="19050" cap="flat" cmpd="sng">
                <a:solidFill>
                  <a:srgbClr val="000B30"/>
                </a:solidFill>
                <a:prstDash val="solid"/>
                <a:miter lim="800000"/>
                <a:headEnd type="none" w="sm" len="sm"/>
                <a:tailEnd type="none" w="sm" len="sm"/>
              </a:ln>
            </p:spPr>
          </p:cxnSp>
          <p:sp>
            <p:nvSpPr>
              <p:cNvPr id="76" name="Google Shape;656;p15">
                <a:extLst>
                  <a:ext uri="{FF2B5EF4-FFF2-40B4-BE49-F238E27FC236}">
                    <a16:creationId xmlns:a16="http://schemas.microsoft.com/office/drawing/2014/main" id="{D4E7EB80-A99A-4AB5-9145-A7C92E81F843}"/>
                  </a:ext>
                </a:extLst>
              </p:cNvPr>
              <p:cNvSpPr/>
              <p:nvPr/>
            </p:nvSpPr>
            <p:spPr>
              <a:xfrm>
                <a:off x="13206701" y="2013567"/>
                <a:ext cx="124130" cy="124240"/>
              </a:xfrm>
              <a:prstGeom prst="ellipse">
                <a:avLst/>
              </a:prstGeom>
              <a:solidFill>
                <a:schemeClr val="accent2"/>
              </a:solidFill>
              <a:ln w="12700" cap="flat" cmpd="sng">
                <a:solidFill>
                  <a:srgbClr val="000B3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600"/>
                  <a:buFont typeface="Arial"/>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80" name="Google Shape;673;p15">
              <a:extLst>
                <a:ext uri="{FF2B5EF4-FFF2-40B4-BE49-F238E27FC236}">
                  <a16:creationId xmlns:a16="http://schemas.microsoft.com/office/drawing/2014/main" id="{4791EA60-3F0A-4D9C-AB24-0F0297A9ED3C}"/>
                </a:ext>
              </a:extLst>
            </p:cNvPr>
            <p:cNvSpPr txBox="1"/>
            <p:nvPr/>
          </p:nvSpPr>
          <p:spPr>
            <a:xfrm>
              <a:off x="10251142" y="3847524"/>
              <a:ext cx="3014266" cy="523180"/>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GB" sz="1400" b="0" i="0" u="none" strike="noStrike" kern="0" cap="none" spc="0" normalizeH="0" baseline="0" noProof="0" dirty="0">
                  <a:ln>
                    <a:noFill/>
                  </a:ln>
                  <a:solidFill>
                    <a:srgbClr val="000000"/>
                  </a:solidFill>
                  <a:effectLst/>
                  <a:uLnTx/>
                  <a:uFillTx/>
                  <a:latin typeface="Arial"/>
                  <a:cs typeface="Arial"/>
                  <a:sym typeface="Arial"/>
                </a:rPr>
                <a:t>Market expansion</a:t>
              </a:r>
            </a:p>
            <a:p>
              <a:pPr marL="285750" marR="0" lvl="0" indent="-2857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GB" sz="1400" b="0" i="0" u="none" strike="noStrike" kern="0" cap="none" spc="0" normalizeH="0" baseline="0" noProof="0" dirty="0">
                  <a:ln>
                    <a:noFill/>
                  </a:ln>
                  <a:solidFill>
                    <a:srgbClr val="000000"/>
                  </a:solidFill>
                  <a:effectLst/>
                  <a:uLnTx/>
                  <a:uFillTx/>
                  <a:latin typeface="Arial"/>
                  <a:cs typeface="Arial"/>
                  <a:sym typeface="Arial"/>
                </a:rPr>
                <a:t>New applications</a:t>
              </a:r>
            </a:p>
          </p:txBody>
        </p:sp>
        <p:cxnSp>
          <p:nvCxnSpPr>
            <p:cNvPr id="81" name="Straight Connector 80">
              <a:extLst>
                <a:ext uri="{FF2B5EF4-FFF2-40B4-BE49-F238E27FC236}">
                  <a16:creationId xmlns:a16="http://schemas.microsoft.com/office/drawing/2014/main" id="{8DF0C3AF-82A4-4AED-9C90-87A7D47566EE}"/>
                </a:ext>
              </a:extLst>
            </p:cNvPr>
            <p:cNvCxnSpPr>
              <a:cxnSpLocks/>
            </p:cNvCxnSpPr>
            <p:nvPr/>
          </p:nvCxnSpPr>
          <p:spPr>
            <a:xfrm>
              <a:off x="11522168" y="5197565"/>
              <a:ext cx="0" cy="581446"/>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82" name="Straight Connector 81">
              <a:extLst>
                <a:ext uri="{FF2B5EF4-FFF2-40B4-BE49-F238E27FC236}">
                  <a16:creationId xmlns:a16="http://schemas.microsoft.com/office/drawing/2014/main" id="{263581C5-8384-446D-A76F-B1B9947B77D8}"/>
                </a:ext>
              </a:extLst>
            </p:cNvPr>
            <p:cNvCxnSpPr>
              <a:cxnSpLocks/>
            </p:cNvCxnSpPr>
            <p:nvPr/>
          </p:nvCxnSpPr>
          <p:spPr>
            <a:xfrm>
              <a:off x="9504711" y="5503443"/>
              <a:ext cx="2036127" cy="0"/>
            </a:xfrm>
            <a:prstGeom prst="line">
              <a:avLst/>
            </a:prstGeom>
            <a:ln>
              <a:headEnd type="arrow" w="med" len="med"/>
              <a:tailEnd type="arrow" w="med" len="med"/>
            </a:ln>
          </p:spPr>
          <p:style>
            <a:lnRef idx="2">
              <a:schemeClr val="accent2"/>
            </a:lnRef>
            <a:fillRef idx="0">
              <a:schemeClr val="accent2"/>
            </a:fillRef>
            <a:effectRef idx="1">
              <a:schemeClr val="accent2"/>
            </a:effectRef>
            <a:fontRef idx="minor">
              <a:schemeClr val="tx1"/>
            </a:fontRef>
          </p:style>
        </p:cxnSp>
        <p:sp>
          <p:nvSpPr>
            <p:cNvPr id="85" name="Google Shape;685;p15">
              <a:extLst>
                <a:ext uri="{FF2B5EF4-FFF2-40B4-BE49-F238E27FC236}">
                  <a16:creationId xmlns:a16="http://schemas.microsoft.com/office/drawing/2014/main" id="{3B4C6D1F-D363-44E1-91BA-F600AE87FE7C}"/>
                </a:ext>
              </a:extLst>
            </p:cNvPr>
            <p:cNvSpPr txBox="1"/>
            <p:nvPr/>
          </p:nvSpPr>
          <p:spPr>
            <a:xfrm>
              <a:off x="8723119" y="5159976"/>
              <a:ext cx="3475938"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Century Gothic"/>
                <a:buNone/>
                <a:tabLst/>
                <a:defRPr/>
              </a:pPr>
              <a:r>
                <a:rPr kumimoji="0" lang="sv-SE"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Expansion</a:t>
              </a:r>
              <a:endParaRPr kumimoji="0" sz="2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88" name="Google Shape;657;p15">
              <a:extLst>
                <a:ext uri="{FF2B5EF4-FFF2-40B4-BE49-F238E27FC236}">
                  <a16:creationId xmlns:a16="http://schemas.microsoft.com/office/drawing/2014/main" id="{B1324C40-F32B-4D2E-A8AF-6BB491ED6741}"/>
                </a:ext>
              </a:extLst>
            </p:cNvPr>
            <p:cNvSpPr txBox="1"/>
            <p:nvPr/>
          </p:nvSpPr>
          <p:spPr>
            <a:xfrm>
              <a:off x="9083258" y="3127840"/>
              <a:ext cx="1690859" cy="3385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600"/>
                <a:buFont typeface="Century Gothic"/>
                <a:buNone/>
                <a:tabLst/>
                <a:defRPr/>
              </a:pPr>
              <a:r>
                <a:rPr kumimoji="0" lang="sv-SE" sz="1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June 2022</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cxnSp>
          <p:nvCxnSpPr>
            <p:cNvPr id="93" name="Straight Connector 92">
              <a:extLst>
                <a:ext uri="{FF2B5EF4-FFF2-40B4-BE49-F238E27FC236}">
                  <a16:creationId xmlns:a16="http://schemas.microsoft.com/office/drawing/2014/main" id="{72780F17-A742-4F60-A655-0A8497281F09}"/>
                </a:ext>
              </a:extLst>
            </p:cNvPr>
            <p:cNvCxnSpPr/>
            <p:nvPr/>
          </p:nvCxnSpPr>
          <p:spPr>
            <a:xfrm>
              <a:off x="9895479" y="2953222"/>
              <a:ext cx="0" cy="195074"/>
            </a:xfrm>
            <a:prstGeom prst="line">
              <a:avLst/>
            </a:prstGeom>
          </p:spPr>
          <p:style>
            <a:lnRef idx="3">
              <a:schemeClr val="dk1"/>
            </a:lnRef>
            <a:fillRef idx="0">
              <a:schemeClr val="dk1"/>
            </a:fillRef>
            <a:effectRef idx="2">
              <a:schemeClr val="dk1"/>
            </a:effectRef>
            <a:fontRef idx="minor">
              <a:schemeClr val="tx1"/>
            </a:fontRef>
          </p:style>
        </p:cxnSp>
      </p:grpSp>
      <p:sp>
        <p:nvSpPr>
          <p:cNvPr id="5" name="TextBox 4">
            <a:extLst>
              <a:ext uri="{FF2B5EF4-FFF2-40B4-BE49-F238E27FC236}">
                <a16:creationId xmlns:a16="http://schemas.microsoft.com/office/drawing/2014/main" id="{6631A886-60F0-43D9-9E7E-7E21709AFD47}"/>
              </a:ext>
            </a:extLst>
          </p:cNvPr>
          <p:cNvSpPr txBox="1"/>
          <p:nvPr/>
        </p:nvSpPr>
        <p:spPr>
          <a:xfrm>
            <a:off x="10897490" y="1899623"/>
            <a:ext cx="12108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Jan 2023</a:t>
            </a:r>
            <a:endParaRPr kumimoji="0" lang="en-SE" sz="1600" b="1"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p:txBody>
      </p:sp>
      <p:sp>
        <p:nvSpPr>
          <p:cNvPr id="6" name="TextBox 5">
            <a:extLst>
              <a:ext uri="{FF2B5EF4-FFF2-40B4-BE49-F238E27FC236}">
                <a16:creationId xmlns:a16="http://schemas.microsoft.com/office/drawing/2014/main" id="{143D5103-C09A-41B5-8D22-1C383D6FC47D}"/>
              </a:ext>
            </a:extLst>
          </p:cNvPr>
          <p:cNvSpPr txBox="1"/>
          <p:nvPr/>
        </p:nvSpPr>
        <p:spPr>
          <a:xfrm>
            <a:off x="5566188" y="2335882"/>
            <a:ext cx="12999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FF0000"/>
                </a:solidFill>
                <a:effectLst/>
                <a:uLnTx/>
                <a:uFillTx/>
                <a:latin typeface="Maison Neue" panose="02000000000000000000" charset="0"/>
                <a:cs typeface="Arial"/>
                <a:sym typeface="Arial"/>
              </a:rPr>
              <a:t>SEED Round</a:t>
            </a:r>
            <a:endParaRPr kumimoji="0" lang="en-SE" sz="1400" b="1" i="0" u="none" strike="noStrike" kern="0" cap="none" spc="0" normalizeH="0" baseline="0" noProof="0" dirty="0">
              <a:ln>
                <a:noFill/>
              </a:ln>
              <a:solidFill>
                <a:srgbClr val="FF0000"/>
              </a:solidFill>
              <a:effectLst/>
              <a:uLnTx/>
              <a:uFillTx/>
              <a:latin typeface="Maison Neue" panose="02000000000000000000" charset="0"/>
              <a:cs typeface="Arial"/>
              <a:sym typeface="Arial"/>
            </a:endParaRPr>
          </a:p>
        </p:txBody>
      </p:sp>
      <p:pic>
        <p:nvPicPr>
          <p:cNvPr id="78" name="Picture 2" descr="Stockholm Water Technology - Sustainable Water Purification">
            <a:extLst>
              <a:ext uri="{FF2B5EF4-FFF2-40B4-BE49-F238E27FC236}">
                <a16:creationId xmlns:a16="http://schemas.microsoft.com/office/drawing/2014/main" id="{AA3E47E4-DB4E-4495-9A0C-A84681135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6022" y="5700511"/>
            <a:ext cx="1095304" cy="257858"/>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4" descr="SEA | Sustainable Energy Angels - SEA">
            <a:extLst>
              <a:ext uri="{FF2B5EF4-FFF2-40B4-BE49-F238E27FC236}">
                <a16:creationId xmlns:a16="http://schemas.microsoft.com/office/drawing/2014/main" id="{C4D92522-46D2-4338-8397-F1829029E7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088" r="18715" b="11189"/>
          <a:stretch/>
        </p:blipFill>
        <p:spPr bwMode="auto">
          <a:xfrm>
            <a:off x="2731867" y="5700511"/>
            <a:ext cx="2488436" cy="301974"/>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0" descr="Logotyper - almi">
            <a:extLst>
              <a:ext uri="{FF2B5EF4-FFF2-40B4-BE49-F238E27FC236}">
                <a16:creationId xmlns:a16="http://schemas.microsoft.com/office/drawing/2014/main" id="{C6D143D3-DEFE-4C40-96A8-D602C2B328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8793" y="5765042"/>
            <a:ext cx="1435237" cy="208931"/>
          </a:xfrm>
          <a:prstGeom prst="rect">
            <a:avLst/>
          </a:prstGeom>
          <a:noFill/>
          <a:extLst>
            <a:ext uri="{909E8E84-426E-40DD-AFC4-6F175D3DCCD1}">
              <a14:hiddenFill xmlns:a14="http://schemas.microsoft.com/office/drawing/2010/main">
                <a:solidFill>
                  <a:srgbClr val="FFFFFF"/>
                </a:solidFill>
              </a14:hiddenFill>
            </a:ext>
          </a:extLst>
        </p:spPr>
      </p:pic>
      <p:pic>
        <p:nvPicPr>
          <p:cNvPr id="97" name="Google Shape;686;p15" descr="Image result for inno energy logo">
            <a:extLst>
              <a:ext uri="{FF2B5EF4-FFF2-40B4-BE49-F238E27FC236}">
                <a16:creationId xmlns:a16="http://schemas.microsoft.com/office/drawing/2014/main" id="{DA51C5B7-B9B9-4FB5-B343-B733870D2399}"/>
              </a:ext>
            </a:extLst>
          </p:cNvPr>
          <p:cNvPicPr preferRelativeResize="0"/>
          <p:nvPr/>
        </p:nvPicPr>
        <p:blipFill rotWithShape="1">
          <a:blip r:embed="rId6">
            <a:alphaModFix/>
          </a:blip>
          <a:srcRect t="6385" r="11071" b="12033"/>
          <a:stretch/>
        </p:blipFill>
        <p:spPr>
          <a:xfrm>
            <a:off x="883484" y="5550424"/>
            <a:ext cx="1785524" cy="482694"/>
          </a:xfrm>
          <a:prstGeom prst="rect">
            <a:avLst/>
          </a:prstGeom>
          <a:noFill/>
          <a:ln>
            <a:noFill/>
          </a:ln>
        </p:spPr>
      </p:pic>
      <p:pic>
        <p:nvPicPr>
          <p:cNvPr id="98" name="Picture 8" descr="About us - FineCell Sweden AB">
            <a:extLst>
              <a:ext uri="{FF2B5EF4-FFF2-40B4-BE49-F238E27FC236}">
                <a16:creationId xmlns:a16="http://schemas.microsoft.com/office/drawing/2014/main" id="{0E3E1BF1-D944-4DE2-A8E6-38C0D2B155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95479" y="5527932"/>
            <a:ext cx="1446099" cy="650745"/>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12" descr="vinnova logo - Bug Burger - äta insekter!">
            <a:extLst>
              <a:ext uri="{FF2B5EF4-FFF2-40B4-BE49-F238E27FC236}">
                <a16:creationId xmlns:a16="http://schemas.microsoft.com/office/drawing/2014/main" id="{34028D6E-E9DC-4CDD-AF53-1DB189F8623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679" t="8022" r="3541" b="7068"/>
          <a:stretch/>
        </p:blipFill>
        <p:spPr bwMode="auto">
          <a:xfrm>
            <a:off x="8490218" y="5669877"/>
            <a:ext cx="983053" cy="3632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Logo&#10;&#10;Description automatically generated with low confidence">
            <a:extLst>
              <a:ext uri="{FF2B5EF4-FFF2-40B4-BE49-F238E27FC236}">
                <a16:creationId xmlns:a16="http://schemas.microsoft.com/office/drawing/2014/main" id="{F6208AE4-613F-4C7F-80D4-EBB4D5B2DA95}"/>
              </a:ext>
            </a:extLst>
          </p:cNvPr>
          <p:cNvPicPr>
            <a:picLocks noChangeAspect="1"/>
          </p:cNvPicPr>
          <p:nvPr/>
        </p:nvPicPr>
        <p:blipFill>
          <a:blip r:embed="rId9"/>
          <a:stretch>
            <a:fillRect/>
          </a:stretch>
        </p:blipFill>
        <p:spPr>
          <a:xfrm>
            <a:off x="4789141" y="819093"/>
            <a:ext cx="1208569" cy="968633"/>
          </a:xfrm>
          <a:prstGeom prst="rect">
            <a:avLst/>
          </a:prstGeom>
        </p:spPr>
      </p:pic>
      <p:sp>
        <p:nvSpPr>
          <p:cNvPr id="101" name="Google Shape;249;p1">
            <a:extLst>
              <a:ext uri="{FF2B5EF4-FFF2-40B4-BE49-F238E27FC236}">
                <a16:creationId xmlns:a16="http://schemas.microsoft.com/office/drawing/2014/main" id="{936C2FE4-0D2E-4BB8-A832-9D9EB4C8FFB1}"/>
              </a:ext>
            </a:extLst>
          </p:cNvPr>
          <p:cNvSpPr txBox="1">
            <a:spLocks/>
          </p:cNvSpPr>
          <p:nvPr/>
        </p:nvSpPr>
        <p:spPr>
          <a:xfrm>
            <a:off x="2453138" y="6170672"/>
            <a:ext cx="7318800" cy="456466"/>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50" b="0" i="0" u="none" strike="noStrike" kern="0" cap="none" spc="0" normalizeH="0" baseline="0" noProof="0" dirty="0">
                <a:ln>
                  <a:noFill/>
                </a:ln>
                <a:solidFill>
                  <a:srgbClr val="112E4F"/>
                </a:solidFill>
                <a:effectLst/>
                <a:uLnTx/>
                <a:uFillTx/>
                <a:latin typeface="Arial"/>
                <a:cs typeface="Arial"/>
                <a:sym typeface="Arial"/>
              </a:rPr>
              <a:t>All rights reserved – Copyright ©️ SWT 2021- Strictly confidential</a:t>
            </a:r>
          </a:p>
        </p:txBody>
      </p:sp>
      <p:sp>
        <p:nvSpPr>
          <p:cNvPr id="14" name="TextBox 13">
            <a:extLst>
              <a:ext uri="{FF2B5EF4-FFF2-40B4-BE49-F238E27FC236}">
                <a16:creationId xmlns:a16="http://schemas.microsoft.com/office/drawing/2014/main" id="{2DEB6187-C669-46E6-9F52-BD6EA5B5D619}"/>
              </a:ext>
            </a:extLst>
          </p:cNvPr>
          <p:cNvSpPr txBox="1"/>
          <p:nvPr/>
        </p:nvSpPr>
        <p:spPr>
          <a:xfrm>
            <a:off x="4692759" y="5411230"/>
            <a:ext cx="234033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dirty="0">
                <a:ln>
                  <a:noFill/>
                </a:ln>
                <a:solidFill>
                  <a:srgbClr val="000000"/>
                </a:solidFill>
                <a:effectLst/>
                <a:uLnTx/>
                <a:uFillTx/>
                <a:latin typeface="Maison Neue" panose="02000000000000000000" charset="0"/>
                <a:cs typeface="Arial"/>
                <a:sym typeface="Arial"/>
              </a:rPr>
              <a:t>SWT Partners / Investors</a:t>
            </a:r>
            <a:endParaRPr kumimoji="0" lang="en-SE" sz="1400" b="1" i="0" u="none" strike="noStrike" kern="0" cap="none" spc="0" normalizeH="0" baseline="0" noProof="0" dirty="0">
              <a:ln>
                <a:noFill/>
              </a:ln>
              <a:solidFill>
                <a:srgbClr val="000000"/>
              </a:solidFill>
              <a:effectLst/>
              <a:uLnTx/>
              <a:uFillTx/>
              <a:latin typeface="Maison Neue" panose="02000000000000000000" charset="0"/>
              <a:cs typeface="Arial"/>
              <a:sym typeface="Arial"/>
            </a:endParaRPr>
          </a:p>
        </p:txBody>
      </p:sp>
      <p:sp>
        <p:nvSpPr>
          <p:cNvPr id="89" name="Google Shape;650;p15">
            <a:extLst>
              <a:ext uri="{FF2B5EF4-FFF2-40B4-BE49-F238E27FC236}">
                <a16:creationId xmlns:a16="http://schemas.microsoft.com/office/drawing/2014/main" id="{1CEFB658-9768-4837-89C9-98A01D52299F}"/>
              </a:ext>
            </a:extLst>
          </p:cNvPr>
          <p:cNvSpPr txBox="1"/>
          <p:nvPr/>
        </p:nvSpPr>
        <p:spPr>
          <a:xfrm>
            <a:off x="495539" y="2265144"/>
            <a:ext cx="631078" cy="307736"/>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000000"/>
              </a:buClr>
              <a:buSzPts val="1200"/>
              <a:tabLst/>
              <a:defRPr/>
            </a:pPr>
            <a:r>
              <a:rPr kumimoji="0" lang="en-GB" sz="1400" b="0" i="0" u="none" strike="noStrike" kern="0" cap="none" spc="0" normalizeH="0" baseline="0" noProof="0" dirty="0">
                <a:ln>
                  <a:noFill/>
                </a:ln>
                <a:solidFill>
                  <a:srgbClr val="000000"/>
                </a:solidFill>
                <a:effectLst/>
                <a:uLnTx/>
                <a:uFillTx/>
                <a:latin typeface="Arial"/>
                <a:ea typeface="Arial"/>
                <a:cs typeface="Arial"/>
                <a:sym typeface="Arial"/>
              </a:rPr>
              <a:t>R&amp;D</a:t>
            </a:r>
            <a:endParaRPr kumimoji="0" sz="16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49816"/>
    </mc:Choice>
    <mc:Fallback xmlns="">
      <p:transition spd="slow" advTm="4981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CB31E-6CE3-44F4-A5E1-E219303961CB}"/>
              </a:ext>
            </a:extLst>
          </p:cNvPr>
          <p:cNvSpPr>
            <a:spLocks noGrp="1"/>
          </p:cNvSpPr>
          <p:nvPr>
            <p:ph type="title"/>
          </p:nvPr>
        </p:nvSpPr>
        <p:spPr/>
        <p:txBody>
          <a:bodyPr>
            <a:normAutofit/>
          </a:bodyPr>
          <a:lstStyle/>
          <a:p>
            <a:r>
              <a:rPr lang="sv-SE" sz="2800" dirty="0">
                <a:latin typeface="Maison Neue" panose="02000000000000000000" charset="0"/>
              </a:rPr>
              <a:t>SWT Mission: Clean water &amp; sustainability</a:t>
            </a:r>
            <a:endParaRPr lang="en-SE" sz="2800" dirty="0">
              <a:latin typeface="Maison Neue" panose="02000000000000000000" charset="0"/>
            </a:endParaRPr>
          </a:p>
        </p:txBody>
      </p:sp>
      <p:sp>
        <p:nvSpPr>
          <p:cNvPr id="4" name="Slide Number Placeholder 3">
            <a:extLst>
              <a:ext uri="{FF2B5EF4-FFF2-40B4-BE49-F238E27FC236}">
                <a16:creationId xmlns:a16="http://schemas.microsoft.com/office/drawing/2014/main" id="{712D592F-AAAE-4B34-BB95-50546DACF17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sv-SE" sz="1800" b="1" i="0" u="none" strike="noStrike" kern="0" cap="none" spc="0" normalizeH="0" baseline="0" noProof="0" smtClean="0">
                <a:ln>
                  <a:noFill/>
                </a:ln>
                <a:solidFill>
                  <a:srgbClr val="112E4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t>2</a:t>
            </a:fld>
            <a:endParaRPr kumimoji="0" lang="sv-SE" sz="1800" b="1" i="0" u="none" strike="noStrike" kern="0" cap="none" spc="0" normalizeH="0" baseline="0" noProof="0">
              <a:ln>
                <a:noFill/>
              </a:ln>
              <a:solidFill>
                <a:srgbClr val="112E4F"/>
              </a:solidFill>
              <a:effectLst/>
              <a:uLnTx/>
              <a:uFillTx/>
              <a:latin typeface="Arial"/>
              <a:cs typeface="Arial"/>
              <a:sym typeface="Arial"/>
            </a:endParaRPr>
          </a:p>
        </p:txBody>
      </p:sp>
      <p:sp>
        <p:nvSpPr>
          <p:cNvPr id="33" name="Google Shape;249;p1">
            <a:extLst>
              <a:ext uri="{FF2B5EF4-FFF2-40B4-BE49-F238E27FC236}">
                <a16:creationId xmlns:a16="http://schemas.microsoft.com/office/drawing/2014/main" id="{A1DA48E9-77B4-4854-A059-42BA1C544DE7}"/>
              </a:ext>
            </a:extLst>
          </p:cNvPr>
          <p:cNvSpPr txBox="1">
            <a:spLocks/>
          </p:cNvSpPr>
          <p:nvPr/>
        </p:nvSpPr>
        <p:spPr>
          <a:xfrm>
            <a:off x="2453138" y="6170672"/>
            <a:ext cx="7318800" cy="456466"/>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50" b="0" i="0" u="none" strike="noStrike" kern="0" cap="none" spc="0" normalizeH="0" baseline="0" noProof="0" dirty="0">
                <a:ln>
                  <a:noFill/>
                </a:ln>
                <a:solidFill>
                  <a:srgbClr val="112E4F"/>
                </a:solidFill>
                <a:effectLst/>
                <a:uLnTx/>
                <a:uFillTx/>
                <a:latin typeface="Maison Neue"/>
                <a:cs typeface="Arial"/>
                <a:sym typeface="Arial"/>
              </a:rPr>
              <a:t>All rights reserved – Copyright ©️ SWT 2021- Strictly confidential</a:t>
            </a:r>
          </a:p>
        </p:txBody>
      </p:sp>
      <p:pic>
        <p:nvPicPr>
          <p:cNvPr id="1026" name="Picture 2" descr="How Much Water is There on Earth?">
            <a:extLst>
              <a:ext uri="{FF2B5EF4-FFF2-40B4-BE49-F238E27FC236}">
                <a16:creationId xmlns:a16="http://schemas.microsoft.com/office/drawing/2014/main" id="{2D4B6DD6-33AC-48B9-BEED-6C503317E3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26" t="15027" r="6103" b="14954"/>
          <a:stretch/>
        </p:blipFill>
        <p:spPr bwMode="auto">
          <a:xfrm>
            <a:off x="264617" y="1029434"/>
            <a:ext cx="4377041" cy="434266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47F97395-CE3E-4BED-BE51-F6CB98429041}"/>
              </a:ext>
            </a:extLst>
          </p:cNvPr>
          <p:cNvCxnSpPr>
            <a:cxnSpLocks/>
          </p:cNvCxnSpPr>
          <p:nvPr/>
        </p:nvCxnSpPr>
        <p:spPr>
          <a:xfrm flipH="1">
            <a:off x="1733550" y="981809"/>
            <a:ext cx="1590675" cy="144706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 name="TextBox 7">
            <a:extLst>
              <a:ext uri="{FF2B5EF4-FFF2-40B4-BE49-F238E27FC236}">
                <a16:creationId xmlns:a16="http://schemas.microsoft.com/office/drawing/2014/main" id="{EC0549C1-9267-4E94-BF66-751C6B6DA452}"/>
              </a:ext>
            </a:extLst>
          </p:cNvPr>
          <p:cNvSpPr txBox="1"/>
          <p:nvPr/>
        </p:nvSpPr>
        <p:spPr>
          <a:xfrm>
            <a:off x="2641408" y="704810"/>
            <a:ext cx="2266950" cy="276999"/>
          </a:xfrm>
          <a:prstGeom prst="rect">
            <a:avLst/>
          </a:prstGeom>
          <a:noFill/>
        </p:spPr>
        <p:txBody>
          <a:bodyPr wrap="square" rtlCol="0">
            <a:spAutoFit/>
          </a:bodyPr>
          <a:lstStyle/>
          <a:p>
            <a:r>
              <a:rPr lang="en-GB" sz="1200" b="1" dirty="0">
                <a:latin typeface="Maison Neue" panose="02000000000000000000"/>
              </a:rPr>
              <a:t>All Fresh Water on Earth</a:t>
            </a:r>
            <a:endParaRPr lang="en-SE" sz="1200" b="1" dirty="0">
              <a:latin typeface="Maison Neue" panose="02000000000000000000"/>
            </a:endParaRPr>
          </a:p>
        </p:txBody>
      </p:sp>
      <p:sp>
        <p:nvSpPr>
          <p:cNvPr id="9" name="TextBox 8">
            <a:extLst>
              <a:ext uri="{FF2B5EF4-FFF2-40B4-BE49-F238E27FC236}">
                <a16:creationId xmlns:a16="http://schemas.microsoft.com/office/drawing/2014/main" id="{315B447A-F7F9-415F-9B85-2D99C748F11A}"/>
              </a:ext>
            </a:extLst>
          </p:cNvPr>
          <p:cNvSpPr txBox="1"/>
          <p:nvPr/>
        </p:nvSpPr>
        <p:spPr>
          <a:xfrm>
            <a:off x="3879850" y="4882193"/>
            <a:ext cx="8312150" cy="1323439"/>
          </a:xfrm>
          <a:prstGeom prst="rect">
            <a:avLst/>
          </a:prstGeom>
          <a:noFill/>
        </p:spPr>
        <p:txBody>
          <a:bodyPr wrap="square" rtlCol="0">
            <a:spAutoFit/>
          </a:bodyPr>
          <a:lstStyle/>
          <a:p>
            <a:pPr algn="ctr"/>
            <a:r>
              <a:rPr lang="en-GB" sz="3200" b="1" dirty="0">
                <a:latin typeface="Maison Neue" panose="02000000000000000000"/>
              </a:rPr>
              <a:t>THOUSANDS HAVE LIVED WITHOUT LOVE</a:t>
            </a:r>
          </a:p>
          <a:p>
            <a:pPr algn="ctr"/>
            <a:r>
              <a:rPr lang="en-GB" sz="3200" b="1" dirty="0">
                <a:latin typeface="Maison Neue" panose="02000000000000000000"/>
              </a:rPr>
              <a:t>NOT ONE WITHOUT WATER</a:t>
            </a:r>
          </a:p>
          <a:p>
            <a:pPr algn="ctr"/>
            <a:r>
              <a:rPr lang="en-GB" sz="1600" dirty="0">
                <a:latin typeface="Maison Neue" panose="02000000000000000000"/>
              </a:rPr>
              <a:t>W.H. Auden</a:t>
            </a:r>
            <a:endParaRPr lang="en-SE" sz="1600" dirty="0">
              <a:latin typeface="Maison Neue" panose="02000000000000000000"/>
            </a:endParaRPr>
          </a:p>
        </p:txBody>
      </p:sp>
      <p:sp>
        <p:nvSpPr>
          <p:cNvPr id="10" name="TextBox 9">
            <a:extLst>
              <a:ext uri="{FF2B5EF4-FFF2-40B4-BE49-F238E27FC236}">
                <a16:creationId xmlns:a16="http://schemas.microsoft.com/office/drawing/2014/main" id="{C4849976-F817-4517-9C03-DC6ABED443D5}"/>
              </a:ext>
            </a:extLst>
          </p:cNvPr>
          <p:cNvSpPr txBox="1"/>
          <p:nvPr/>
        </p:nvSpPr>
        <p:spPr>
          <a:xfrm>
            <a:off x="6019800" y="1136416"/>
            <a:ext cx="5640883" cy="1015663"/>
          </a:xfrm>
          <a:prstGeom prst="rect">
            <a:avLst/>
          </a:prstGeom>
          <a:noFill/>
        </p:spPr>
        <p:txBody>
          <a:bodyPr wrap="square" rtlCol="0">
            <a:spAutoFit/>
          </a:bodyPr>
          <a:lstStyle/>
          <a:p>
            <a:pPr marL="285750" indent="-285750">
              <a:buFont typeface="Arial" panose="020B0604020202020204" pitchFamily="34" charset="0"/>
              <a:buChar char="•"/>
            </a:pPr>
            <a:r>
              <a:rPr lang="en-GB" sz="2000" dirty="0">
                <a:latin typeface="Maison Neue" panose="02000000000000000000"/>
              </a:rPr>
              <a:t>Sao Paulo almost runs out of water - 2014</a:t>
            </a:r>
          </a:p>
          <a:p>
            <a:pPr marL="285750" indent="-285750">
              <a:buFont typeface="Arial" panose="020B0604020202020204" pitchFamily="34" charset="0"/>
              <a:buChar char="•"/>
            </a:pPr>
            <a:r>
              <a:rPr lang="en-GB" sz="2000" dirty="0">
                <a:latin typeface="Maison Neue" panose="02000000000000000000"/>
              </a:rPr>
              <a:t>Cape Town almost runs out of water – 2017</a:t>
            </a:r>
          </a:p>
          <a:p>
            <a:pPr marL="285750" indent="-285750">
              <a:buFont typeface="Arial" panose="020B0604020202020204" pitchFamily="34" charset="0"/>
              <a:buChar char="•"/>
            </a:pPr>
            <a:r>
              <a:rPr lang="en-GB" sz="2000" dirty="0">
                <a:latin typeface="Maison Neue" panose="02000000000000000000"/>
              </a:rPr>
              <a:t>Chennai, India almost runs out of water - 2019</a:t>
            </a:r>
            <a:endParaRPr lang="en-SE" sz="2000" dirty="0">
              <a:latin typeface="Maison Neue" panose="02000000000000000000"/>
            </a:endParaRPr>
          </a:p>
        </p:txBody>
      </p:sp>
      <p:pic>
        <p:nvPicPr>
          <p:cNvPr id="65" name="Picture 64">
            <a:extLst>
              <a:ext uri="{FF2B5EF4-FFF2-40B4-BE49-F238E27FC236}">
                <a16:creationId xmlns:a16="http://schemas.microsoft.com/office/drawing/2014/main" id="{7847E0D3-3C6C-4729-940C-8EEADFFA7063}"/>
              </a:ext>
            </a:extLst>
          </p:cNvPr>
          <p:cNvPicPr>
            <a:picLocks noChangeAspect="1"/>
          </p:cNvPicPr>
          <p:nvPr/>
        </p:nvPicPr>
        <p:blipFill>
          <a:blip r:embed="rId3"/>
          <a:stretch>
            <a:fillRect/>
          </a:stretch>
        </p:blipFill>
        <p:spPr>
          <a:xfrm>
            <a:off x="10026592" y="2886009"/>
            <a:ext cx="1400158" cy="10451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6" name="Picture 65">
            <a:extLst>
              <a:ext uri="{FF2B5EF4-FFF2-40B4-BE49-F238E27FC236}">
                <a16:creationId xmlns:a16="http://schemas.microsoft.com/office/drawing/2014/main" id="{D89FD93A-EA0E-45CF-B837-FE1551669CEE}"/>
              </a:ext>
            </a:extLst>
          </p:cNvPr>
          <p:cNvPicPr>
            <a:picLocks noChangeAspect="1"/>
          </p:cNvPicPr>
          <p:nvPr/>
        </p:nvPicPr>
        <p:blipFill rotWithShape="1">
          <a:blip r:embed="rId4"/>
          <a:srcRect l="4719" r="6299"/>
          <a:stretch/>
        </p:blipFill>
        <p:spPr>
          <a:xfrm>
            <a:off x="8144718" y="2886009"/>
            <a:ext cx="1627220" cy="10286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7" name="Picture 66">
            <a:extLst>
              <a:ext uri="{FF2B5EF4-FFF2-40B4-BE49-F238E27FC236}">
                <a16:creationId xmlns:a16="http://schemas.microsoft.com/office/drawing/2014/main" id="{53D9322E-BBC6-4D40-904F-16CB3885B5A5}"/>
              </a:ext>
            </a:extLst>
          </p:cNvPr>
          <p:cNvPicPr>
            <a:picLocks noChangeAspect="1"/>
          </p:cNvPicPr>
          <p:nvPr/>
        </p:nvPicPr>
        <p:blipFill>
          <a:blip r:embed="rId5"/>
          <a:stretch>
            <a:fillRect/>
          </a:stretch>
        </p:blipFill>
        <p:spPr>
          <a:xfrm>
            <a:off x="6261688" y="2898993"/>
            <a:ext cx="1627220" cy="10182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5614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fade">
                                      <p:cBhvr>
                                        <p:cTn id="16" dur="500"/>
                                        <p:tgtEl>
                                          <p:spTgt spid="67"/>
                                        </p:tgtEl>
                                      </p:cBhvr>
                                    </p:animEffect>
                                  </p:childTnLst>
                                </p:cTn>
                              </p:par>
                              <p:par>
                                <p:cTn id="17" presetID="10" presetClass="entr" presetSubtype="0"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par>
                                <p:cTn id="20" presetID="10" presetClass="entr" presetSubtype="0" fill="hold"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left)">
                                      <p:cBhvr>
                                        <p:cTn id="27" dur="1000"/>
                                        <p:tgtEl>
                                          <p:spTgt spid="9">
                                            <p:txEl>
                                              <p:pRg st="0" end="0"/>
                                            </p:txEl>
                                          </p:spTgt>
                                        </p:tgtEl>
                                      </p:cBhvr>
                                    </p:animEffect>
                                  </p:childTnLst>
                                </p:cTn>
                              </p:par>
                            </p:childTnLst>
                          </p:cTn>
                        </p:par>
                        <p:par>
                          <p:cTn id="28" fill="hold">
                            <p:stCondLst>
                              <p:cond delay="1000"/>
                            </p:stCondLst>
                            <p:childTnLst>
                              <p:par>
                                <p:cTn id="29" presetID="22" presetClass="entr" presetSubtype="8" fill="hold" nodeType="afterEffect">
                                  <p:stCondLst>
                                    <p:cond delay="100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wipe(left)">
                                      <p:cBhvr>
                                        <p:cTn id="31" dur="1000"/>
                                        <p:tgtEl>
                                          <p:spTgt spid="9">
                                            <p:txEl>
                                              <p:pRg st="1" end="1"/>
                                            </p:txEl>
                                          </p:spTgt>
                                        </p:tgtEl>
                                      </p:cBhvr>
                                    </p:animEffect>
                                  </p:childTnLst>
                                </p:cTn>
                              </p:par>
                            </p:childTnLst>
                          </p:cTn>
                        </p:par>
                        <p:par>
                          <p:cTn id="32" fill="hold">
                            <p:stCondLst>
                              <p:cond delay="3000"/>
                            </p:stCondLst>
                            <p:childTnLst>
                              <p:par>
                                <p:cTn id="33" presetID="1" presetClass="entr" presetSubtype="0" fill="hold" nodeType="after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CB31E-6CE3-44F4-A5E1-E219303961CB}"/>
              </a:ext>
            </a:extLst>
          </p:cNvPr>
          <p:cNvSpPr>
            <a:spLocks noGrp="1"/>
          </p:cNvSpPr>
          <p:nvPr>
            <p:ph type="title"/>
          </p:nvPr>
        </p:nvSpPr>
        <p:spPr/>
        <p:txBody>
          <a:bodyPr>
            <a:normAutofit/>
          </a:bodyPr>
          <a:lstStyle/>
          <a:p>
            <a:r>
              <a:rPr lang="sv-SE" sz="2800" dirty="0">
                <a:latin typeface="Maison Neue" panose="02000000000000000000" charset="0"/>
              </a:rPr>
              <a:t>SWT Mission: Clean water &amp; sustainability</a:t>
            </a:r>
            <a:endParaRPr lang="en-SE" sz="2800" dirty="0">
              <a:latin typeface="Maison Neue" panose="02000000000000000000" charset="0"/>
            </a:endParaRPr>
          </a:p>
        </p:txBody>
      </p:sp>
      <p:sp>
        <p:nvSpPr>
          <p:cNvPr id="4" name="Slide Number Placeholder 3">
            <a:extLst>
              <a:ext uri="{FF2B5EF4-FFF2-40B4-BE49-F238E27FC236}">
                <a16:creationId xmlns:a16="http://schemas.microsoft.com/office/drawing/2014/main" id="{712D592F-AAAE-4B34-BB95-50546DACF17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sv-SE" sz="1800" b="1" i="0" u="none" strike="noStrike" kern="0" cap="none" spc="0" normalizeH="0" baseline="0" noProof="0" smtClean="0">
                <a:ln>
                  <a:noFill/>
                </a:ln>
                <a:solidFill>
                  <a:srgbClr val="112E4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t>3</a:t>
            </a:fld>
            <a:endParaRPr kumimoji="0" lang="sv-SE" sz="1800" b="1" i="0" u="none" strike="noStrike" kern="0" cap="none" spc="0" normalizeH="0" baseline="0" noProof="0">
              <a:ln>
                <a:noFill/>
              </a:ln>
              <a:solidFill>
                <a:srgbClr val="112E4F"/>
              </a:solidFill>
              <a:effectLst/>
              <a:uLnTx/>
              <a:uFillTx/>
              <a:latin typeface="Arial"/>
              <a:cs typeface="Arial"/>
              <a:sym typeface="Arial"/>
            </a:endParaRPr>
          </a:p>
        </p:txBody>
      </p:sp>
      <p:grpSp>
        <p:nvGrpSpPr>
          <p:cNvPr id="42" name="Google Shape;285;p4">
            <a:extLst>
              <a:ext uri="{FF2B5EF4-FFF2-40B4-BE49-F238E27FC236}">
                <a16:creationId xmlns:a16="http://schemas.microsoft.com/office/drawing/2014/main" id="{25B09D33-05BA-4436-BEF9-D32E0F7A05EF}"/>
              </a:ext>
            </a:extLst>
          </p:cNvPr>
          <p:cNvGrpSpPr/>
          <p:nvPr/>
        </p:nvGrpSpPr>
        <p:grpSpPr>
          <a:xfrm>
            <a:off x="159387" y="1047643"/>
            <a:ext cx="6199678" cy="3302151"/>
            <a:chOff x="2533560" y="1328015"/>
            <a:chExt cx="7084536" cy="3773456"/>
          </a:xfrm>
        </p:grpSpPr>
        <p:sp>
          <p:nvSpPr>
            <p:cNvPr id="43" name="Google Shape;286;p4">
              <a:extLst>
                <a:ext uri="{FF2B5EF4-FFF2-40B4-BE49-F238E27FC236}">
                  <a16:creationId xmlns:a16="http://schemas.microsoft.com/office/drawing/2014/main" id="{500FF507-B826-43A9-A7C4-9F2B982FFEBB}"/>
                </a:ext>
              </a:extLst>
            </p:cNvPr>
            <p:cNvSpPr/>
            <p:nvPr/>
          </p:nvSpPr>
          <p:spPr>
            <a:xfrm>
              <a:off x="4396667" y="1554322"/>
              <a:ext cx="3386700" cy="3386700"/>
            </a:xfrm>
            <a:prstGeom prst="donut">
              <a:avLst>
                <a:gd name="adj" fmla="val 16067"/>
              </a:avLst>
            </a:prstGeom>
            <a:solidFill>
              <a:srgbClr val="000000">
                <a:alpha val="1076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4" name="Google Shape;287;p4">
              <a:extLst>
                <a:ext uri="{FF2B5EF4-FFF2-40B4-BE49-F238E27FC236}">
                  <a16:creationId xmlns:a16="http://schemas.microsoft.com/office/drawing/2014/main" id="{13023C61-A9E0-4E89-AEF8-BBE1BD7F2FC9}"/>
                </a:ext>
              </a:extLst>
            </p:cNvPr>
            <p:cNvGrpSpPr/>
            <p:nvPr/>
          </p:nvGrpSpPr>
          <p:grpSpPr>
            <a:xfrm>
              <a:off x="2533560" y="1328015"/>
              <a:ext cx="2509814" cy="892778"/>
              <a:chOff x="1900218" y="996036"/>
              <a:chExt cx="1882407" cy="669600"/>
            </a:xfrm>
          </p:grpSpPr>
          <p:cxnSp>
            <p:nvCxnSpPr>
              <p:cNvPr id="63" name="Google Shape;288;p4">
                <a:extLst>
                  <a:ext uri="{FF2B5EF4-FFF2-40B4-BE49-F238E27FC236}">
                    <a16:creationId xmlns:a16="http://schemas.microsoft.com/office/drawing/2014/main" id="{79CB4972-ADEF-422C-9742-F1CBC2C090BD}"/>
                  </a:ext>
                </a:extLst>
              </p:cNvPr>
              <p:cNvCxnSpPr/>
              <p:nvPr/>
            </p:nvCxnSpPr>
            <p:spPr>
              <a:xfrm>
                <a:off x="3438525" y="1309350"/>
                <a:ext cx="344100" cy="344100"/>
              </a:xfrm>
              <a:prstGeom prst="straightConnector1">
                <a:avLst/>
              </a:prstGeom>
              <a:noFill/>
              <a:ln w="19050" cap="flat" cmpd="sng">
                <a:solidFill>
                  <a:srgbClr val="307BF3"/>
                </a:solidFill>
                <a:prstDash val="solid"/>
                <a:round/>
                <a:headEnd type="oval" w="med" len="med"/>
                <a:tailEnd type="none" w="sm" len="sm"/>
              </a:ln>
            </p:spPr>
          </p:cxnSp>
          <p:sp>
            <p:nvSpPr>
              <p:cNvPr id="64" name="Google Shape;289;p4">
                <a:extLst>
                  <a:ext uri="{FF2B5EF4-FFF2-40B4-BE49-F238E27FC236}">
                    <a16:creationId xmlns:a16="http://schemas.microsoft.com/office/drawing/2014/main" id="{9362A770-89B6-4BF0-9F37-9290DE7270BE}"/>
                  </a:ext>
                </a:extLst>
              </p:cNvPr>
              <p:cNvSpPr txBox="1"/>
              <p:nvPr/>
            </p:nvSpPr>
            <p:spPr>
              <a:xfrm>
                <a:off x="1900218" y="996036"/>
                <a:ext cx="1495200" cy="669600"/>
              </a:xfrm>
              <a:prstGeom prst="rect">
                <a:avLst/>
              </a:prstGeom>
              <a:noFill/>
              <a:ln>
                <a:noFill/>
              </a:ln>
            </p:spPr>
            <p:txBody>
              <a:bodyPr spcFirstLastPara="1" wrap="square" lIns="121900" tIns="121900" rIns="121900" bIns="121900" anchor="t" anchorCtr="0">
                <a:noAutofit/>
              </a:bodyPr>
              <a:lstStyle/>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r>
                  <a:rPr kumimoji="0" lang="sv-SE" sz="1800" b="0" i="0" u="none" strike="noStrike" kern="0" cap="none" spc="0" normalizeH="0" baseline="0" noProof="0" dirty="0">
                    <a:ln>
                      <a:noFill/>
                    </a:ln>
                    <a:solidFill>
                      <a:srgbClr val="000000"/>
                    </a:solidFill>
                    <a:effectLst/>
                    <a:uLnTx/>
                    <a:uFillTx/>
                    <a:latin typeface="Arial"/>
                    <a:ea typeface="Roboto"/>
                    <a:cs typeface="Roboto"/>
                    <a:sym typeface="Roboto"/>
                  </a:rPr>
                  <a:t>Recharge</a:t>
                </a:r>
                <a:endParaRPr kumimoji="0" sz="1800" b="0" i="0" u="none" strike="noStrike" kern="0" cap="none" spc="0" normalizeH="0" baseline="0" noProof="0" dirty="0">
                  <a:ln>
                    <a:noFill/>
                  </a:ln>
                  <a:solidFill>
                    <a:srgbClr val="000000"/>
                  </a:solidFill>
                  <a:effectLst/>
                  <a:uLnTx/>
                  <a:uFillTx/>
                  <a:latin typeface="Arial"/>
                  <a:ea typeface="Roboto"/>
                  <a:cs typeface="Roboto"/>
                  <a:sym typeface="Roboto"/>
                </a:endParaRPr>
              </a:p>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Roboto"/>
                  <a:ea typeface="Roboto"/>
                  <a:cs typeface="Roboto"/>
                  <a:sym typeface="Roboto"/>
                </a:endParaRPr>
              </a:p>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endParaRPr kumimoji="0" sz="1800" b="1" i="0" u="none" strike="noStrike" kern="0" cap="none" spc="0" normalizeH="0" baseline="0" noProof="0" dirty="0">
                  <a:ln>
                    <a:noFill/>
                  </a:ln>
                  <a:solidFill>
                    <a:srgbClr val="000000"/>
                  </a:solidFill>
                  <a:effectLst/>
                  <a:uLnTx/>
                  <a:uFillTx/>
                  <a:latin typeface="Roboto"/>
                  <a:ea typeface="Roboto"/>
                  <a:cs typeface="Roboto"/>
                  <a:sym typeface="Roboto"/>
                </a:endParaRPr>
              </a:p>
            </p:txBody>
          </p:sp>
        </p:grpSp>
        <p:grpSp>
          <p:nvGrpSpPr>
            <p:cNvPr id="45" name="Google Shape;290;p4">
              <a:extLst>
                <a:ext uri="{FF2B5EF4-FFF2-40B4-BE49-F238E27FC236}">
                  <a16:creationId xmlns:a16="http://schemas.microsoft.com/office/drawing/2014/main" id="{4A7A9269-DD7A-4E03-A080-E236E233991A}"/>
                </a:ext>
              </a:extLst>
            </p:cNvPr>
            <p:cNvGrpSpPr/>
            <p:nvPr/>
          </p:nvGrpSpPr>
          <p:grpSpPr>
            <a:xfrm>
              <a:off x="2533560" y="4202958"/>
              <a:ext cx="2508247" cy="892778"/>
              <a:chOff x="1900218" y="3152297"/>
              <a:chExt cx="1881232" cy="669600"/>
            </a:xfrm>
          </p:grpSpPr>
          <p:cxnSp>
            <p:nvCxnSpPr>
              <p:cNvPr id="61" name="Google Shape;291;p4">
                <a:extLst>
                  <a:ext uri="{FF2B5EF4-FFF2-40B4-BE49-F238E27FC236}">
                    <a16:creationId xmlns:a16="http://schemas.microsoft.com/office/drawing/2014/main" id="{06074C8C-6F4D-48D8-A1AB-D59257A57548}"/>
                  </a:ext>
                </a:extLst>
              </p:cNvPr>
              <p:cNvCxnSpPr/>
              <p:nvPr/>
            </p:nvCxnSpPr>
            <p:spPr>
              <a:xfrm rot="10800000" flipH="1">
                <a:off x="3436150" y="3214625"/>
                <a:ext cx="345300" cy="342900"/>
              </a:xfrm>
              <a:prstGeom prst="straightConnector1">
                <a:avLst/>
              </a:prstGeom>
              <a:noFill/>
              <a:ln w="19050" cap="flat" cmpd="sng">
                <a:solidFill>
                  <a:srgbClr val="0944A1"/>
                </a:solidFill>
                <a:prstDash val="solid"/>
                <a:round/>
                <a:headEnd type="oval" w="med" len="med"/>
                <a:tailEnd type="none" w="sm" len="sm"/>
              </a:ln>
            </p:spPr>
          </p:cxnSp>
          <p:sp>
            <p:nvSpPr>
              <p:cNvPr id="62" name="Google Shape;292;p4">
                <a:extLst>
                  <a:ext uri="{FF2B5EF4-FFF2-40B4-BE49-F238E27FC236}">
                    <a16:creationId xmlns:a16="http://schemas.microsoft.com/office/drawing/2014/main" id="{7A16CF5E-760C-490F-9232-2C30866E7F23}"/>
                  </a:ext>
                </a:extLst>
              </p:cNvPr>
              <p:cNvSpPr txBox="1"/>
              <p:nvPr/>
            </p:nvSpPr>
            <p:spPr>
              <a:xfrm>
                <a:off x="1900218" y="3152297"/>
                <a:ext cx="1495200" cy="6696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Roboto"/>
                  <a:ea typeface="Roboto"/>
                  <a:cs typeface="Roboto"/>
                  <a:sym typeface="Roboto"/>
                </a:endParaRPr>
              </a:p>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r>
                  <a:rPr kumimoji="0" lang="sv-SE" sz="1800" b="0" i="0" u="none" strike="noStrike" kern="0" cap="none" spc="0" normalizeH="0" baseline="0" noProof="0" dirty="0">
                    <a:ln>
                      <a:noFill/>
                    </a:ln>
                    <a:solidFill>
                      <a:srgbClr val="000000"/>
                    </a:solidFill>
                    <a:effectLst/>
                    <a:uLnTx/>
                    <a:uFillTx/>
                    <a:latin typeface="Arial"/>
                    <a:ea typeface="Roboto"/>
                    <a:cs typeface="Roboto"/>
                    <a:sym typeface="Roboto"/>
                  </a:rPr>
                  <a:t>Clean</a:t>
                </a:r>
                <a:endParaRPr kumimoji="0" sz="1800" b="0" i="0" u="none" strike="noStrike" kern="0" cap="none" spc="0" normalizeH="0" baseline="0" noProof="0" dirty="0">
                  <a:ln>
                    <a:noFill/>
                  </a:ln>
                  <a:solidFill>
                    <a:srgbClr val="000000"/>
                  </a:solidFill>
                  <a:effectLst/>
                  <a:uLnTx/>
                  <a:uFillTx/>
                  <a:latin typeface="Arial"/>
                  <a:ea typeface="Roboto"/>
                  <a:cs typeface="Roboto"/>
                  <a:sym typeface="Roboto"/>
                </a:endParaRPr>
              </a:p>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Roboto"/>
                  <a:ea typeface="Roboto"/>
                  <a:cs typeface="Roboto"/>
                  <a:sym typeface="Roboto"/>
                </a:endParaRPr>
              </a:p>
              <a:p>
                <a:pPr marL="0" marR="0" lvl="0" indent="0" algn="r" defTabSz="914400" rtl="0" eaLnBrk="1" fontAlgn="auto" latinLnBrk="0" hangingPunct="1">
                  <a:lnSpc>
                    <a:spcPct val="115000"/>
                  </a:lnSpc>
                  <a:spcBef>
                    <a:spcPts val="0"/>
                  </a:spcBef>
                  <a:spcAft>
                    <a:spcPts val="0"/>
                  </a:spcAft>
                  <a:buClr>
                    <a:srgbClr val="000000"/>
                  </a:buClr>
                  <a:buSzTx/>
                  <a:buFont typeface="Arial"/>
                  <a:buNone/>
                  <a:tabLst/>
                  <a:defRPr/>
                </a:pPr>
                <a:endParaRPr kumimoji="0" sz="1800" b="1" i="0" u="none" strike="noStrike" kern="0" cap="none" spc="0" normalizeH="0" baseline="0" noProof="0" dirty="0">
                  <a:ln>
                    <a:noFill/>
                  </a:ln>
                  <a:solidFill>
                    <a:srgbClr val="000000"/>
                  </a:solidFill>
                  <a:effectLst/>
                  <a:uLnTx/>
                  <a:uFillTx/>
                  <a:latin typeface="Roboto"/>
                  <a:ea typeface="Roboto"/>
                  <a:cs typeface="Roboto"/>
                  <a:sym typeface="Roboto"/>
                </a:endParaRPr>
              </a:p>
            </p:txBody>
          </p:sp>
        </p:grpSp>
        <p:sp>
          <p:nvSpPr>
            <p:cNvPr id="46" name="Google Shape;293;p4">
              <a:extLst>
                <a:ext uri="{FF2B5EF4-FFF2-40B4-BE49-F238E27FC236}">
                  <a16:creationId xmlns:a16="http://schemas.microsoft.com/office/drawing/2014/main" id="{BE8F3F57-9D04-4B2F-863D-E2C02A57BCCD}"/>
                </a:ext>
              </a:extLst>
            </p:cNvPr>
            <p:cNvSpPr/>
            <p:nvPr/>
          </p:nvSpPr>
          <p:spPr>
            <a:xfrm rot="-1800095" flipH="1">
              <a:off x="4296034" y="1448572"/>
              <a:ext cx="3587828" cy="3587828"/>
            </a:xfrm>
            <a:prstGeom prst="blockArc">
              <a:avLst>
                <a:gd name="adj1" fmla="val 14348563"/>
                <a:gd name="adj2" fmla="val 19872341"/>
                <a:gd name="adj3" fmla="val 9100"/>
              </a:avLst>
            </a:prstGeom>
            <a:solidFill>
              <a:srgbClr val="6FA8DC"/>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7" name="Google Shape;294;p4">
              <a:extLst>
                <a:ext uri="{FF2B5EF4-FFF2-40B4-BE49-F238E27FC236}">
                  <a16:creationId xmlns:a16="http://schemas.microsoft.com/office/drawing/2014/main" id="{26795F66-0C8E-49DC-B81F-28EA9C14CF31}"/>
                </a:ext>
              </a:extLst>
            </p:cNvPr>
            <p:cNvGrpSpPr/>
            <p:nvPr/>
          </p:nvGrpSpPr>
          <p:grpSpPr>
            <a:xfrm>
              <a:off x="7124389" y="4202958"/>
              <a:ext cx="2493707" cy="892778"/>
              <a:chOff x="5343425" y="3152297"/>
              <a:chExt cx="1870327" cy="669600"/>
            </a:xfrm>
          </p:grpSpPr>
          <p:cxnSp>
            <p:nvCxnSpPr>
              <p:cNvPr id="59" name="Google Shape;295;p4">
                <a:extLst>
                  <a:ext uri="{FF2B5EF4-FFF2-40B4-BE49-F238E27FC236}">
                    <a16:creationId xmlns:a16="http://schemas.microsoft.com/office/drawing/2014/main" id="{F974604D-534A-4318-99D3-D06EEF7438F2}"/>
                  </a:ext>
                </a:extLst>
              </p:cNvPr>
              <p:cNvCxnSpPr/>
              <p:nvPr/>
            </p:nvCxnSpPr>
            <p:spPr>
              <a:xfrm rot="10800000">
                <a:off x="5343425" y="3214625"/>
                <a:ext cx="354900" cy="350100"/>
              </a:xfrm>
              <a:prstGeom prst="straightConnector1">
                <a:avLst/>
              </a:prstGeom>
              <a:noFill/>
              <a:ln w="19050" cap="flat" cmpd="sng">
                <a:solidFill>
                  <a:srgbClr val="307BF3"/>
                </a:solidFill>
                <a:prstDash val="solid"/>
                <a:round/>
                <a:headEnd type="oval" w="med" len="med"/>
                <a:tailEnd type="none" w="sm" len="sm"/>
              </a:ln>
            </p:spPr>
          </p:cxnSp>
          <p:sp>
            <p:nvSpPr>
              <p:cNvPr id="60" name="Google Shape;296;p4">
                <a:extLst>
                  <a:ext uri="{FF2B5EF4-FFF2-40B4-BE49-F238E27FC236}">
                    <a16:creationId xmlns:a16="http://schemas.microsoft.com/office/drawing/2014/main" id="{644027E9-0943-4C67-AF7B-B7F4715BF691}"/>
                  </a:ext>
                </a:extLst>
              </p:cNvPr>
              <p:cNvSpPr txBox="1"/>
              <p:nvPr/>
            </p:nvSpPr>
            <p:spPr>
              <a:xfrm>
                <a:off x="5718552" y="3152297"/>
                <a:ext cx="1495200" cy="6696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sv-SE" sz="1800" b="0" i="0" u="none" strike="noStrike" kern="0" cap="none" spc="0" normalizeH="0" baseline="0" noProof="0" dirty="0">
                    <a:ln>
                      <a:noFill/>
                    </a:ln>
                    <a:solidFill>
                      <a:srgbClr val="000000"/>
                    </a:solidFill>
                    <a:effectLst/>
                    <a:uLnTx/>
                    <a:uFillTx/>
                    <a:latin typeface="Arial"/>
                    <a:ea typeface="Roboto"/>
                    <a:cs typeface="Roboto"/>
                    <a:sym typeface="Roboto"/>
                  </a:rPr>
                  <a:t>Reuse</a:t>
                </a:r>
                <a:endParaRPr kumimoji="0" sz="1800" b="0" i="0" u="none" strike="noStrike" kern="0" cap="none" spc="0" normalizeH="0" baseline="0" noProof="0" dirty="0">
                  <a:ln>
                    <a:noFill/>
                  </a:ln>
                  <a:solidFill>
                    <a:srgbClr val="000000"/>
                  </a:solidFill>
                  <a:effectLst/>
                  <a:uLnTx/>
                  <a:uFillTx/>
                  <a:latin typeface="Arial"/>
                  <a:ea typeface="Roboto"/>
                  <a:cs typeface="Roboto"/>
                  <a:sym typeface="Roboto"/>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800" b="1" i="0" u="none" strike="noStrike" kern="0" cap="none" spc="0" normalizeH="0" baseline="0" noProof="0" dirty="0">
                  <a:ln>
                    <a:noFill/>
                  </a:ln>
                  <a:solidFill>
                    <a:srgbClr val="000000"/>
                  </a:solidFill>
                  <a:effectLst/>
                  <a:uLnTx/>
                  <a:uFillTx/>
                  <a:latin typeface="Roboto"/>
                  <a:ea typeface="Roboto"/>
                  <a:cs typeface="Roboto"/>
                  <a:sym typeface="Roboto"/>
                </a:endParaRPr>
              </a:p>
            </p:txBody>
          </p:sp>
        </p:grpSp>
        <p:grpSp>
          <p:nvGrpSpPr>
            <p:cNvPr id="48" name="Google Shape;297;p4">
              <a:extLst>
                <a:ext uri="{FF2B5EF4-FFF2-40B4-BE49-F238E27FC236}">
                  <a16:creationId xmlns:a16="http://schemas.microsoft.com/office/drawing/2014/main" id="{F9783380-7E2B-45D4-9615-71F2A35367DE}"/>
                </a:ext>
              </a:extLst>
            </p:cNvPr>
            <p:cNvGrpSpPr/>
            <p:nvPr/>
          </p:nvGrpSpPr>
          <p:grpSpPr>
            <a:xfrm>
              <a:off x="7126189" y="1328015"/>
              <a:ext cx="2491907" cy="892778"/>
              <a:chOff x="5344775" y="996036"/>
              <a:chExt cx="1868977" cy="669600"/>
            </a:xfrm>
          </p:grpSpPr>
          <p:cxnSp>
            <p:nvCxnSpPr>
              <p:cNvPr id="57" name="Google Shape;298;p4">
                <a:extLst>
                  <a:ext uri="{FF2B5EF4-FFF2-40B4-BE49-F238E27FC236}">
                    <a16:creationId xmlns:a16="http://schemas.microsoft.com/office/drawing/2014/main" id="{151399F8-FF9D-48FE-B538-869B984BFF88}"/>
                  </a:ext>
                </a:extLst>
              </p:cNvPr>
              <p:cNvCxnSpPr/>
              <p:nvPr/>
            </p:nvCxnSpPr>
            <p:spPr>
              <a:xfrm flipH="1">
                <a:off x="5344775" y="1314450"/>
                <a:ext cx="336900" cy="339000"/>
              </a:xfrm>
              <a:prstGeom prst="straightConnector1">
                <a:avLst/>
              </a:prstGeom>
              <a:noFill/>
              <a:ln w="19050" cap="flat" cmpd="sng">
                <a:solidFill>
                  <a:srgbClr val="0944A1"/>
                </a:solidFill>
                <a:prstDash val="solid"/>
                <a:round/>
                <a:headEnd type="oval" w="med" len="med"/>
                <a:tailEnd type="none" w="sm" len="sm"/>
              </a:ln>
            </p:spPr>
          </p:cxnSp>
          <p:sp>
            <p:nvSpPr>
              <p:cNvPr id="58" name="Google Shape;299;p4">
                <a:extLst>
                  <a:ext uri="{FF2B5EF4-FFF2-40B4-BE49-F238E27FC236}">
                    <a16:creationId xmlns:a16="http://schemas.microsoft.com/office/drawing/2014/main" id="{27C8F10C-E037-4FC7-84F2-F882B21E9404}"/>
                  </a:ext>
                </a:extLst>
              </p:cNvPr>
              <p:cNvSpPr txBox="1"/>
              <p:nvPr/>
            </p:nvSpPr>
            <p:spPr>
              <a:xfrm>
                <a:off x="5718552" y="996036"/>
                <a:ext cx="1495200" cy="6696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sv-SE" sz="1800" b="0" i="0" u="none" strike="noStrike" kern="0" cap="none" spc="0" normalizeH="0" baseline="0" noProof="0" dirty="0">
                    <a:ln>
                      <a:noFill/>
                    </a:ln>
                    <a:solidFill>
                      <a:srgbClr val="000000"/>
                    </a:solidFill>
                    <a:effectLst/>
                    <a:uLnTx/>
                    <a:uFillTx/>
                    <a:latin typeface="Arial"/>
                    <a:ea typeface="Roboto"/>
                    <a:cs typeface="Roboto"/>
                    <a:sym typeface="Roboto"/>
                  </a:rPr>
                  <a:t>Reduce</a:t>
                </a:r>
                <a:endParaRPr kumimoji="0" sz="1800" b="0" i="0" u="none" strike="noStrike" kern="0" cap="none" spc="0" normalizeH="0" baseline="0" noProof="0" dirty="0">
                  <a:ln>
                    <a:noFill/>
                  </a:ln>
                  <a:solidFill>
                    <a:srgbClr val="000000"/>
                  </a:solidFill>
                  <a:effectLst/>
                  <a:uLnTx/>
                  <a:uFillTx/>
                  <a:latin typeface="Arial"/>
                  <a:ea typeface="Roboto"/>
                  <a:cs typeface="Roboto"/>
                  <a:sym typeface="Roboto"/>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Roboto"/>
                  <a:ea typeface="Roboto"/>
                  <a:cs typeface="Roboto"/>
                  <a:sym typeface="Roboto"/>
                </a:endParaRPr>
              </a:p>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endParaRPr kumimoji="0" sz="1800" b="1" i="0" u="none" strike="noStrike" kern="0" cap="none" spc="0" normalizeH="0" baseline="0" noProof="0" dirty="0">
                  <a:ln>
                    <a:noFill/>
                  </a:ln>
                  <a:solidFill>
                    <a:srgbClr val="000000"/>
                  </a:solidFill>
                  <a:effectLst/>
                  <a:uLnTx/>
                  <a:uFillTx/>
                  <a:latin typeface="Roboto"/>
                  <a:ea typeface="Roboto"/>
                  <a:cs typeface="Roboto"/>
                  <a:sym typeface="Roboto"/>
                </a:endParaRPr>
              </a:p>
            </p:txBody>
          </p:sp>
        </p:grpSp>
        <p:sp>
          <p:nvSpPr>
            <p:cNvPr id="49" name="Google Shape;300;p4">
              <a:extLst>
                <a:ext uri="{FF2B5EF4-FFF2-40B4-BE49-F238E27FC236}">
                  <a16:creationId xmlns:a16="http://schemas.microsoft.com/office/drawing/2014/main" id="{4B842C1B-7814-4D3E-A4E6-4470FE48B8E7}"/>
                </a:ext>
              </a:extLst>
            </p:cNvPr>
            <p:cNvSpPr txBox="1"/>
            <p:nvPr/>
          </p:nvSpPr>
          <p:spPr>
            <a:xfrm>
              <a:off x="5127711" y="2741947"/>
              <a:ext cx="1924800" cy="1072500"/>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sv-SE" sz="1600" b="1" i="0" u="none" strike="noStrike" kern="0" cap="none" spc="0" normalizeH="0" baseline="0" noProof="0" dirty="0">
                  <a:ln>
                    <a:noFill/>
                  </a:ln>
                  <a:solidFill>
                    <a:srgbClr val="000000"/>
                  </a:solidFill>
                  <a:effectLst/>
                  <a:uLnTx/>
                  <a:uFillTx/>
                  <a:latin typeface="Roboto"/>
                  <a:ea typeface="Roboto"/>
                  <a:cs typeface="Roboto"/>
                  <a:sym typeface="Roboto"/>
                </a:rPr>
                <a:t>Circular water economy</a:t>
              </a:r>
              <a:endParaRPr kumimoji="0"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50" name="Google Shape;301;p4">
              <a:extLst>
                <a:ext uri="{FF2B5EF4-FFF2-40B4-BE49-F238E27FC236}">
                  <a16:creationId xmlns:a16="http://schemas.microsoft.com/office/drawing/2014/main" id="{AEDEB91E-4624-457D-B50D-2AA9711CA477}"/>
                </a:ext>
              </a:extLst>
            </p:cNvPr>
            <p:cNvSpPr/>
            <p:nvPr/>
          </p:nvSpPr>
          <p:spPr>
            <a:xfrm rot="1800095">
              <a:off x="4293116" y="1437799"/>
              <a:ext cx="3587827" cy="3587828"/>
            </a:xfrm>
            <a:prstGeom prst="blockArc">
              <a:avLst>
                <a:gd name="adj1" fmla="val 14545937"/>
                <a:gd name="adj2" fmla="val 19902139"/>
                <a:gd name="adj3" fmla="val 9115"/>
              </a:avLst>
            </a:prstGeom>
            <a:solidFill>
              <a:srgbClr val="0B5394"/>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302;p4">
              <a:extLst>
                <a:ext uri="{FF2B5EF4-FFF2-40B4-BE49-F238E27FC236}">
                  <a16:creationId xmlns:a16="http://schemas.microsoft.com/office/drawing/2014/main" id="{7275B994-5231-40BC-B9CC-1A6DE338C009}"/>
                </a:ext>
              </a:extLst>
            </p:cNvPr>
            <p:cNvSpPr/>
            <p:nvPr/>
          </p:nvSpPr>
          <p:spPr>
            <a:xfrm rot="9000757">
              <a:off x="4285285" y="1448027"/>
              <a:ext cx="3586968" cy="3586968"/>
            </a:xfrm>
            <a:prstGeom prst="blockArc">
              <a:avLst>
                <a:gd name="adj1" fmla="val 18041678"/>
                <a:gd name="adj2" fmla="val 1798478"/>
                <a:gd name="adj3" fmla="val 9595"/>
              </a:avLst>
            </a:prstGeom>
            <a:solidFill>
              <a:srgbClr val="0B5394"/>
            </a:solidFill>
            <a:ln>
              <a:noFill/>
            </a:ln>
            <a:effectLst>
              <a:outerShdw blurRad="71438" dist="9525" algn="bl" rotWithShape="0">
                <a:srgbClr val="000000">
                  <a:alpha val="4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303;p4">
              <a:extLst>
                <a:ext uri="{FF2B5EF4-FFF2-40B4-BE49-F238E27FC236}">
                  <a16:creationId xmlns:a16="http://schemas.microsoft.com/office/drawing/2014/main" id="{3139EA0D-B2BA-43BE-9DED-AAF78FD33BBA}"/>
                </a:ext>
              </a:extLst>
            </p:cNvPr>
            <p:cNvSpPr/>
            <p:nvPr/>
          </p:nvSpPr>
          <p:spPr>
            <a:xfrm rot="-9000757" flipH="1">
              <a:off x="4295512" y="1449027"/>
              <a:ext cx="3586968" cy="3586968"/>
            </a:xfrm>
            <a:prstGeom prst="blockArc">
              <a:avLst>
                <a:gd name="adj1" fmla="val 17967225"/>
                <a:gd name="adj2" fmla="val 1529547"/>
                <a:gd name="adj3" fmla="val 9279"/>
              </a:avLst>
            </a:prstGeom>
            <a:solidFill>
              <a:srgbClr val="6FA8DC"/>
            </a:solidFill>
            <a:ln>
              <a:noFill/>
            </a:ln>
            <a:effectLst>
              <a:outerShdw blurRad="71438" dist="9525" dir="5400000" algn="bl" rotWithShape="0">
                <a:srgbClr val="000000">
                  <a:alpha val="40000"/>
                </a:srgbClr>
              </a:outerShdw>
            </a:effectLst>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304;p4">
              <a:extLst>
                <a:ext uri="{FF2B5EF4-FFF2-40B4-BE49-F238E27FC236}">
                  <a16:creationId xmlns:a16="http://schemas.microsoft.com/office/drawing/2014/main" id="{19E3781A-91A7-4AE0-B3FD-9A271624267C}"/>
                </a:ext>
              </a:extLst>
            </p:cNvPr>
            <p:cNvSpPr/>
            <p:nvPr/>
          </p:nvSpPr>
          <p:spPr>
            <a:xfrm rot="8100000">
              <a:off x="4221663" y="3010004"/>
              <a:ext cx="484085" cy="484085"/>
            </a:xfrm>
            <a:prstGeom prst="rtTriangle">
              <a:avLst/>
            </a:prstGeom>
            <a:solidFill>
              <a:srgbClr val="0B539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305;p4">
              <a:extLst>
                <a:ext uri="{FF2B5EF4-FFF2-40B4-BE49-F238E27FC236}">
                  <a16:creationId xmlns:a16="http://schemas.microsoft.com/office/drawing/2014/main" id="{EC739630-1D6B-4EA8-8FE9-7425A8F9555D}"/>
                </a:ext>
              </a:extLst>
            </p:cNvPr>
            <p:cNvSpPr/>
            <p:nvPr/>
          </p:nvSpPr>
          <p:spPr>
            <a:xfrm rot="-2700000">
              <a:off x="7464808" y="3000455"/>
              <a:ext cx="484085" cy="484085"/>
            </a:xfrm>
            <a:prstGeom prst="rtTriangle">
              <a:avLst/>
            </a:prstGeom>
            <a:solidFill>
              <a:srgbClr val="0944A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306;p4">
              <a:extLst>
                <a:ext uri="{FF2B5EF4-FFF2-40B4-BE49-F238E27FC236}">
                  <a16:creationId xmlns:a16="http://schemas.microsoft.com/office/drawing/2014/main" id="{737BE7FF-937C-4E9D-BEC1-712C417C3100}"/>
                </a:ext>
              </a:extLst>
            </p:cNvPr>
            <p:cNvSpPr/>
            <p:nvPr/>
          </p:nvSpPr>
          <p:spPr>
            <a:xfrm rot="2700000">
              <a:off x="5842767" y="4617386"/>
              <a:ext cx="484085" cy="484085"/>
            </a:xfrm>
            <a:prstGeom prst="rtTriangle">
              <a:avLst/>
            </a:prstGeom>
            <a:solidFill>
              <a:srgbClr val="6FA8D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307;p4">
              <a:extLst>
                <a:ext uri="{FF2B5EF4-FFF2-40B4-BE49-F238E27FC236}">
                  <a16:creationId xmlns:a16="http://schemas.microsoft.com/office/drawing/2014/main" id="{1ABC85ED-C3BA-4E4A-A32C-1AEA6E91427D}"/>
                </a:ext>
              </a:extLst>
            </p:cNvPr>
            <p:cNvSpPr/>
            <p:nvPr/>
          </p:nvSpPr>
          <p:spPr>
            <a:xfrm rot="-8100000">
              <a:off x="5843691" y="1370028"/>
              <a:ext cx="484085" cy="484085"/>
            </a:xfrm>
            <a:prstGeom prst="rtTriangle">
              <a:avLst/>
            </a:prstGeom>
            <a:solidFill>
              <a:srgbClr val="6FA8D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8" name="TextBox 27">
            <a:extLst>
              <a:ext uri="{FF2B5EF4-FFF2-40B4-BE49-F238E27FC236}">
                <a16:creationId xmlns:a16="http://schemas.microsoft.com/office/drawing/2014/main" id="{007DD91A-14AA-45A4-9A5F-934133B5A477}"/>
              </a:ext>
            </a:extLst>
          </p:cNvPr>
          <p:cNvSpPr txBox="1"/>
          <p:nvPr/>
        </p:nvSpPr>
        <p:spPr>
          <a:xfrm>
            <a:off x="776882" y="5238522"/>
            <a:ext cx="49842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2000" b="1" i="0" u="none" strike="noStrike" kern="0" cap="none" spc="0" normalizeH="0" baseline="0" noProof="0" dirty="0">
                <a:ln>
                  <a:noFill/>
                </a:ln>
                <a:solidFill>
                  <a:srgbClr val="000000"/>
                </a:solidFill>
                <a:effectLst/>
                <a:uLnTx/>
                <a:uFillTx/>
                <a:latin typeface="Maison Neue" panose="02000000000000000000" charset="0"/>
                <a:sym typeface="Arial"/>
              </a:rPr>
              <a:t>United Nations Sustainability Development Goal 6</a:t>
            </a:r>
            <a:endParaRPr kumimoji="0" lang="en-SE" sz="2000" b="1" i="0" u="none" strike="noStrike" kern="0" cap="none" spc="0" normalizeH="0" baseline="0" noProof="0" dirty="0">
              <a:ln>
                <a:noFill/>
              </a:ln>
              <a:solidFill>
                <a:srgbClr val="000000"/>
              </a:solidFill>
              <a:effectLst/>
              <a:uLnTx/>
              <a:uFillTx/>
              <a:latin typeface="Maison Neue" panose="02000000000000000000" charset="0"/>
              <a:sym typeface="Arial"/>
            </a:endParaRPr>
          </a:p>
        </p:txBody>
      </p:sp>
      <p:sp>
        <p:nvSpPr>
          <p:cNvPr id="31" name="Arrow: Down 30">
            <a:extLst>
              <a:ext uri="{FF2B5EF4-FFF2-40B4-BE49-F238E27FC236}">
                <a16:creationId xmlns:a16="http://schemas.microsoft.com/office/drawing/2014/main" id="{458A30E2-59F8-4083-9094-E81AF15B4ACE}"/>
              </a:ext>
            </a:extLst>
          </p:cNvPr>
          <p:cNvSpPr/>
          <p:nvPr/>
        </p:nvSpPr>
        <p:spPr>
          <a:xfrm>
            <a:off x="2945513" y="4506565"/>
            <a:ext cx="511834" cy="759220"/>
          </a:xfrm>
          <a:prstGeom prst="downArrow">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E"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Google Shape;249;p1">
            <a:extLst>
              <a:ext uri="{FF2B5EF4-FFF2-40B4-BE49-F238E27FC236}">
                <a16:creationId xmlns:a16="http://schemas.microsoft.com/office/drawing/2014/main" id="{A1DA48E9-77B4-4854-A059-42BA1C544DE7}"/>
              </a:ext>
            </a:extLst>
          </p:cNvPr>
          <p:cNvSpPr txBox="1">
            <a:spLocks/>
          </p:cNvSpPr>
          <p:nvPr/>
        </p:nvSpPr>
        <p:spPr>
          <a:xfrm>
            <a:off x="2453138" y="6170672"/>
            <a:ext cx="7318800" cy="456466"/>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50" b="0" i="0" u="none" strike="noStrike" kern="0" cap="none" spc="0" normalizeH="0" baseline="0" noProof="0" dirty="0">
                <a:ln>
                  <a:noFill/>
                </a:ln>
                <a:solidFill>
                  <a:srgbClr val="112E4F"/>
                </a:solidFill>
                <a:effectLst/>
                <a:uLnTx/>
                <a:uFillTx/>
                <a:latin typeface="Maison Neue"/>
                <a:cs typeface="Arial"/>
                <a:sym typeface="Arial"/>
              </a:rPr>
              <a:t>All rights reserved – Copyright ©️ SWT 2021- Strictly confidential</a:t>
            </a:r>
          </a:p>
        </p:txBody>
      </p:sp>
      <p:pic>
        <p:nvPicPr>
          <p:cNvPr id="36" name="Picture 15" descr="Co-funded by the European Union eu flag climate kic logo About Main menu  About About Climathon Find out about Climathon News Terms and Conditions  Get involved Main menu Get involved Get involved Organise a Climathon Be a  Participant Partner ...">
            <a:extLst>
              <a:ext uri="{FF2B5EF4-FFF2-40B4-BE49-F238E27FC236}">
                <a16:creationId xmlns:a16="http://schemas.microsoft.com/office/drawing/2014/main" id="{34F5FDFE-009E-4A09-A31E-577918A539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49" y="880638"/>
            <a:ext cx="2949860" cy="2949860"/>
          </a:xfrm>
          <a:prstGeom prst="rect">
            <a:avLst/>
          </a:prstGeom>
          <a:noFill/>
          <a:extLst>
            <a:ext uri="{909E8E84-426E-40DD-AFC4-6F175D3DCCD1}">
              <a14:hiddenFill xmlns:a14="http://schemas.microsoft.com/office/drawing/2010/main">
                <a:solidFill>
                  <a:srgbClr val="FFFFFF"/>
                </a:solidFill>
              </a14:hiddenFill>
            </a:ext>
          </a:extLst>
        </p:spPr>
      </p:pic>
      <p:sp>
        <p:nvSpPr>
          <p:cNvPr id="37" name="Google Shape;336;g89834afcab_0_379">
            <a:extLst>
              <a:ext uri="{FF2B5EF4-FFF2-40B4-BE49-F238E27FC236}">
                <a16:creationId xmlns:a16="http://schemas.microsoft.com/office/drawing/2014/main" id="{684624BD-7EEA-4F7A-93B6-A064A825A298}"/>
              </a:ext>
            </a:extLst>
          </p:cNvPr>
          <p:cNvSpPr txBox="1"/>
          <p:nvPr/>
        </p:nvSpPr>
        <p:spPr>
          <a:xfrm>
            <a:off x="7325443" y="4119360"/>
            <a:ext cx="4089675" cy="1094376"/>
          </a:xfrm>
          <a:prstGeom prst="rect">
            <a:avLst/>
          </a:prstGeom>
          <a:noFill/>
          <a:ln>
            <a:noFill/>
          </a:ln>
        </p:spPr>
        <p:txBody>
          <a:bodyPr spcFirstLastPara="1" wrap="square" lIns="91425" tIns="45700" rIns="91425" bIns="45700" anchor="t" anchorCtr="0">
            <a:noAutofit/>
          </a:bodyPr>
          <a:lstStyle/>
          <a:p>
            <a:pPr marL="285750" marR="0" lvl="0" indent="-2857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1" i="0" u="none" strike="noStrike" kern="0" cap="none" spc="0" normalizeH="0" baseline="0" noProof="0" dirty="0">
                <a:ln>
                  <a:noFill/>
                </a:ln>
                <a:solidFill>
                  <a:srgbClr val="000000"/>
                </a:solidFill>
                <a:effectLst/>
                <a:uLnTx/>
                <a:uFillTx/>
                <a:latin typeface="Maison Neue" panose="02000000000000000000" charset="0"/>
                <a:sym typeface="Arial"/>
              </a:rPr>
              <a:t>Low Energy</a:t>
            </a:r>
            <a:r>
              <a:rPr kumimoji="0" lang="en-GB" sz="1400" b="1" i="0" u="none" strike="noStrike" kern="0" cap="none" spc="0" normalizeH="0" noProof="0" dirty="0">
                <a:ln>
                  <a:noFill/>
                </a:ln>
                <a:solidFill>
                  <a:srgbClr val="000000"/>
                </a:solidFill>
                <a:effectLst/>
                <a:uLnTx/>
                <a:uFillTx/>
                <a:latin typeface="Maison Neue" panose="02000000000000000000" charset="0"/>
                <a:sym typeface="Arial"/>
              </a:rPr>
              <a:t> Footprint Water treatment</a:t>
            </a:r>
          </a:p>
          <a:p>
            <a:pPr marL="285750" marR="0" lvl="0" indent="-28575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b="1" baseline="0" dirty="0">
                <a:latin typeface="Maison Neue" panose="02000000000000000000" charset="0"/>
              </a:rPr>
              <a:t>Store Energy &amp; Clean</a:t>
            </a:r>
            <a:r>
              <a:rPr lang="en-GB" b="1" dirty="0">
                <a:latin typeface="Maison Neue" panose="02000000000000000000" charset="0"/>
              </a:rPr>
              <a:t> Water Simultaneously</a:t>
            </a:r>
            <a:endParaRPr kumimoji="0" lang="en-GB" sz="1400" b="1" i="0" u="none" strike="noStrike" kern="0" cap="none" spc="0" normalizeH="0" baseline="0" noProof="0" dirty="0">
              <a:ln>
                <a:noFill/>
              </a:ln>
              <a:solidFill>
                <a:srgbClr val="000000"/>
              </a:solidFill>
              <a:effectLst/>
              <a:uLnTx/>
              <a:uFillTx/>
              <a:latin typeface="Maison Neue" panose="02000000000000000000" charset="0"/>
              <a:sym typeface="Arial"/>
            </a:endParaRPr>
          </a:p>
        </p:txBody>
      </p:sp>
      <p:sp>
        <p:nvSpPr>
          <p:cNvPr id="38" name="Google Shape;336;g89834afcab_0_379">
            <a:extLst>
              <a:ext uri="{FF2B5EF4-FFF2-40B4-BE49-F238E27FC236}">
                <a16:creationId xmlns:a16="http://schemas.microsoft.com/office/drawing/2014/main" id="{47049A3E-C7B2-4D13-93E2-2739D4AC3361}"/>
              </a:ext>
            </a:extLst>
          </p:cNvPr>
          <p:cNvSpPr txBox="1"/>
          <p:nvPr/>
        </p:nvSpPr>
        <p:spPr>
          <a:xfrm>
            <a:off x="6732196" y="3711952"/>
            <a:ext cx="4674869" cy="6462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002060"/>
                </a:solidFill>
                <a:effectLst/>
                <a:uLnTx/>
                <a:uFillTx/>
                <a:latin typeface="Maison Neue" panose="02000000000000000000" charset="0"/>
                <a:cs typeface="Arial"/>
                <a:sym typeface="Arial"/>
              </a:rPr>
              <a:t>Energy-Water Nexus</a:t>
            </a:r>
          </a:p>
        </p:txBody>
      </p:sp>
      <p:sp>
        <p:nvSpPr>
          <p:cNvPr id="39" name="TextBox 38">
            <a:extLst>
              <a:ext uri="{FF2B5EF4-FFF2-40B4-BE49-F238E27FC236}">
                <a16:creationId xmlns:a16="http://schemas.microsoft.com/office/drawing/2014/main" id="{F733DE98-5291-4E09-9A67-91F15C51B2C5}"/>
              </a:ext>
            </a:extLst>
          </p:cNvPr>
          <p:cNvSpPr txBox="1"/>
          <p:nvPr/>
        </p:nvSpPr>
        <p:spPr>
          <a:xfrm>
            <a:off x="6754340" y="5265785"/>
            <a:ext cx="49842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sv-SE" sz="2000" b="1" i="0" u="none" strike="noStrike" kern="0" cap="none" spc="0" normalizeH="0" baseline="0" noProof="0" dirty="0">
                <a:ln>
                  <a:noFill/>
                </a:ln>
                <a:solidFill>
                  <a:srgbClr val="000000"/>
                </a:solidFill>
                <a:effectLst/>
                <a:uLnTx/>
                <a:uFillTx/>
                <a:latin typeface="Maison Neue" panose="02000000000000000000" charset="0"/>
                <a:sym typeface="Arial"/>
              </a:rPr>
              <a:t>United Nations Sustainability Development Goal 7</a:t>
            </a:r>
            <a:endParaRPr kumimoji="0" lang="en-SE" sz="2000" b="1" i="0" u="none" strike="noStrike" kern="0" cap="none" spc="0" normalizeH="0" baseline="0" noProof="0" dirty="0">
              <a:ln>
                <a:noFill/>
              </a:ln>
              <a:solidFill>
                <a:srgbClr val="000000"/>
              </a:solidFill>
              <a:effectLst/>
              <a:uLnTx/>
              <a:uFillTx/>
              <a:latin typeface="Maison Neue" panose="02000000000000000000" charset="0"/>
              <a:sym typeface="Arial"/>
            </a:endParaRPr>
          </a:p>
        </p:txBody>
      </p:sp>
      <p:sp>
        <p:nvSpPr>
          <p:cNvPr id="40" name="Arrow: Down 39">
            <a:extLst>
              <a:ext uri="{FF2B5EF4-FFF2-40B4-BE49-F238E27FC236}">
                <a16:creationId xmlns:a16="http://schemas.microsoft.com/office/drawing/2014/main" id="{9A3E1159-9EA9-4FA0-B24C-9C6608C02B8A}"/>
              </a:ext>
            </a:extLst>
          </p:cNvPr>
          <p:cNvSpPr/>
          <p:nvPr/>
        </p:nvSpPr>
        <p:spPr>
          <a:xfrm>
            <a:off x="8990570" y="4628729"/>
            <a:ext cx="511834" cy="646200"/>
          </a:xfrm>
          <a:prstGeom prst="downArrow">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SE"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38431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par>
                          <p:cTn id="13" fill="hold">
                            <p:stCondLst>
                              <p:cond delay="0"/>
                            </p:stCondLst>
                            <p:childTnLst>
                              <p:par>
                                <p:cTn id="14" presetID="22" presetClass="entr" presetSubtype="1" fill="hold" grpId="0" nodeType="afterEffect">
                                  <p:stCondLst>
                                    <p:cond delay="7000"/>
                                  </p:stCondLst>
                                  <p:childTnLst>
                                    <p:set>
                                      <p:cBhvr>
                                        <p:cTn id="15" dur="1" fill="hold">
                                          <p:stCondLst>
                                            <p:cond delay="0"/>
                                          </p:stCondLst>
                                        </p:cTn>
                                        <p:tgtEl>
                                          <p:spTgt spid="40"/>
                                        </p:tgtEl>
                                        <p:attrNameLst>
                                          <p:attrName>style.visibility</p:attrName>
                                        </p:attrNameLst>
                                      </p:cBhvr>
                                      <p:to>
                                        <p:strVal val="visible"/>
                                      </p:to>
                                    </p:set>
                                    <p:animEffect transition="in" filter="wipe(up)">
                                      <p:cBhvr>
                                        <p:cTn id="16" dur="500"/>
                                        <p:tgtEl>
                                          <p:spTgt spid="40"/>
                                        </p:tgtEl>
                                      </p:cBhvr>
                                    </p:animEffect>
                                  </p:childTnLst>
                                </p:cTn>
                              </p:par>
                              <p:par>
                                <p:cTn id="17" presetID="22" presetClass="entr" presetSubtype="1" fill="hold" grpId="0" nodeType="withEffect">
                                  <p:stCondLst>
                                    <p:cond delay="7000"/>
                                  </p:stCondLst>
                                  <p:childTnLst>
                                    <p:set>
                                      <p:cBhvr>
                                        <p:cTn id="18" dur="1" fill="hold">
                                          <p:stCondLst>
                                            <p:cond delay="0"/>
                                          </p:stCondLst>
                                        </p:cTn>
                                        <p:tgtEl>
                                          <p:spTgt spid="39"/>
                                        </p:tgtEl>
                                        <p:attrNameLst>
                                          <p:attrName>style.visibility</p:attrName>
                                        </p:attrNameLst>
                                      </p:cBhvr>
                                      <p:to>
                                        <p:strVal val="visible"/>
                                      </p:to>
                                    </p:set>
                                    <p:animEffect transition="in" filter="wipe(up)">
                                      <p:cBhvr>
                                        <p:cTn id="1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9"/>
          <p:cNvSpPr txBox="1">
            <a:spLocks noGrp="1"/>
          </p:cNvSpPr>
          <p:nvPr>
            <p:ph type="title"/>
          </p:nvPr>
        </p:nvSpPr>
        <p:spPr>
          <a:xfrm>
            <a:off x="155575" y="152400"/>
            <a:ext cx="11880900" cy="5679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2"/>
              </a:buClr>
              <a:buSzPts val="3600"/>
              <a:buFont typeface="Arial"/>
              <a:buNone/>
            </a:pPr>
            <a:r>
              <a:rPr lang="sv-SE" sz="2800" dirty="0">
                <a:solidFill>
                  <a:srgbClr val="113050"/>
                </a:solidFill>
                <a:latin typeface="+mj-lt"/>
              </a:rPr>
              <a:t>SWT core building blocks</a:t>
            </a:r>
            <a:endParaRPr sz="2800" dirty="0">
              <a:solidFill>
                <a:srgbClr val="113050"/>
              </a:solidFill>
              <a:latin typeface="+mj-lt"/>
            </a:endParaRPr>
          </a:p>
        </p:txBody>
      </p:sp>
      <p:sp>
        <p:nvSpPr>
          <p:cNvPr id="371" name="Google Shape;371;p9"/>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sv-SE" sz="1400" b="1" i="0" u="none" strike="noStrike" kern="0" cap="none" spc="0" normalizeH="0" baseline="0" noProof="0">
                <a:ln>
                  <a:noFill/>
                </a:ln>
                <a:solidFill>
                  <a:srgbClr val="112E4F"/>
                </a:solidFill>
                <a:effectLst/>
                <a:uLnTx/>
                <a:uFillTx/>
                <a:latin typeface="+mj-lt"/>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t>4</a:t>
            </a:fld>
            <a:endParaRPr kumimoji="0" sz="1400" b="1" i="0" u="none" strike="noStrike" kern="0" cap="none" spc="0" normalizeH="0" baseline="0" noProof="0" dirty="0">
              <a:ln>
                <a:noFill/>
              </a:ln>
              <a:solidFill>
                <a:srgbClr val="112E4F"/>
              </a:solidFill>
              <a:effectLst/>
              <a:uLnTx/>
              <a:uFillTx/>
              <a:latin typeface="+mj-lt"/>
              <a:cs typeface="Arial"/>
              <a:sym typeface="Arial"/>
            </a:endParaRPr>
          </a:p>
        </p:txBody>
      </p:sp>
      <p:sp>
        <p:nvSpPr>
          <p:cNvPr id="375" name="Google Shape;375;p9"/>
          <p:cNvSpPr txBox="1"/>
          <p:nvPr/>
        </p:nvSpPr>
        <p:spPr>
          <a:xfrm>
            <a:off x="292561" y="1232103"/>
            <a:ext cx="3045900" cy="8754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sv-SE" sz="1600" b="0" i="0" u="none" strike="noStrike" kern="0" cap="none" spc="0" normalizeH="0" baseline="0" noProof="0" dirty="0">
                <a:ln>
                  <a:noFill/>
                </a:ln>
                <a:solidFill>
                  <a:srgbClr val="000000"/>
                </a:solidFill>
                <a:effectLst/>
                <a:uLnTx/>
                <a:uFillTx/>
                <a:latin typeface="+mj-lt"/>
                <a:ea typeface="Arial"/>
                <a:cs typeface="Arial"/>
                <a:sym typeface="Arial"/>
              </a:rPr>
              <a:t>Patented Hardware</a:t>
            </a:r>
            <a:endParaRPr kumimoji="0" sz="1600" b="0" i="0" u="none" strike="noStrike" kern="0" cap="none" spc="0" normalizeH="0" baseline="0" noProof="0" dirty="0">
              <a:ln>
                <a:noFill/>
              </a:ln>
              <a:solidFill>
                <a:srgbClr val="000000"/>
              </a:solidFill>
              <a:effectLst/>
              <a:uLnTx/>
              <a:uFillTx/>
              <a:latin typeface="+mj-lt"/>
              <a:ea typeface="Arial"/>
              <a:cs typeface="Arial"/>
              <a:sym typeface="Arial"/>
            </a:endParaRPr>
          </a:p>
        </p:txBody>
      </p:sp>
      <p:sp>
        <p:nvSpPr>
          <p:cNvPr id="376" name="Google Shape;376;p9"/>
          <p:cNvSpPr txBox="1"/>
          <p:nvPr/>
        </p:nvSpPr>
        <p:spPr>
          <a:xfrm>
            <a:off x="4263550" y="1232103"/>
            <a:ext cx="2713492" cy="8754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sv-SE" sz="1600" b="0" i="0" u="none" strike="noStrike" kern="0" cap="none" spc="0" normalizeH="0" baseline="0" noProof="0" dirty="0">
                <a:ln>
                  <a:noFill/>
                </a:ln>
                <a:solidFill>
                  <a:srgbClr val="000000"/>
                </a:solidFill>
                <a:effectLst/>
                <a:uLnTx/>
                <a:uFillTx/>
                <a:latin typeface="+mj-lt"/>
                <a:ea typeface="Arial"/>
                <a:cs typeface="Arial"/>
                <a:sym typeface="Arial"/>
              </a:rPr>
              <a:t>Embedded Controls</a:t>
            </a:r>
            <a:endParaRPr kumimoji="0" sz="1600" b="0" i="0" u="none" strike="noStrike" kern="0" cap="none" spc="0" normalizeH="0" baseline="0" noProof="0" dirty="0">
              <a:ln>
                <a:noFill/>
              </a:ln>
              <a:solidFill>
                <a:srgbClr val="000000"/>
              </a:solidFill>
              <a:effectLst/>
              <a:uLnTx/>
              <a:uFillTx/>
              <a:latin typeface="+mj-lt"/>
              <a:ea typeface="Arial"/>
              <a:cs typeface="Arial"/>
              <a:sym typeface="Arial"/>
            </a:endParaRPr>
          </a:p>
        </p:txBody>
      </p:sp>
      <p:sp>
        <p:nvSpPr>
          <p:cNvPr id="377" name="Google Shape;377;p9"/>
          <p:cNvSpPr txBox="1"/>
          <p:nvPr/>
        </p:nvSpPr>
        <p:spPr>
          <a:xfrm>
            <a:off x="8372988" y="1226023"/>
            <a:ext cx="2797899" cy="6462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sv-SE" sz="1600" b="0" i="0" u="none" strike="noStrike" kern="0" cap="none" spc="0" normalizeH="0" baseline="0" noProof="0" dirty="0">
                <a:ln>
                  <a:noFill/>
                </a:ln>
                <a:solidFill>
                  <a:srgbClr val="000000"/>
                </a:solidFill>
                <a:effectLst/>
                <a:uLnTx/>
                <a:uFillTx/>
                <a:latin typeface="+mj-lt"/>
                <a:ea typeface="Arial"/>
                <a:cs typeface="Arial"/>
                <a:sym typeface="Arial"/>
              </a:rPr>
              <a:t>Data-mining Software</a:t>
            </a:r>
            <a:endParaRPr kumimoji="0" sz="1600" b="0" i="0" u="none" strike="noStrike" kern="0" cap="none" spc="0" normalizeH="0" baseline="0" noProof="0" dirty="0">
              <a:ln>
                <a:noFill/>
              </a:ln>
              <a:solidFill>
                <a:srgbClr val="000000"/>
              </a:solidFill>
              <a:effectLst/>
              <a:uLnTx/>
              <a:uFillTx/>
              <a:latin typeface="+mj-lt"/>
              <a:ea typeface="Arial"/>
              <a:cs typeface="Arial"/>
              <a:sym typeface="Arial"/>
            </a:endParaRPr>
          </a:p>
        </p:txBody>
      </p:sp>
      <p:pic>
        <p:nvPicPr>
          <p:cNvPr id="2" name="Picture 1" descr="A circuit board&#10;&#10;Description automatically generated">
            <a:extLst>
              <a:ext uri="{FF2B5EF4-FFF2-40B4-BE49-F238E27FC236}">
                <a16:creationId xmlns:a16="http://schemas.microsoft.com/office/drawing/2014/main" id="{BF638B94-26F0-4EA6-9F74-F8C8F0C0D2D6}"/>
              </a:ext>
            </a:extLst>
          </p:cNvPr>
          <p:cNvPicPr>
            <a:picLocks noChangeAspect="1"/>
          </p:cNvPicPr>
          <p:nvPr/>
        </p:nvPicPr>
        <p:blipFill>
          <a:blip r:embed="rId3"/>
          <a:stretch>
            <a:fillRect/>
          </a:stretch>
        </p:blipFill>
        <p:spPr>
          <a:xfrm>
            <a:off x="3648281" y="1740061"/>
            <a:ext cx="3754301" cy="2498956"/>
          </a:xfrm>
          <a:prstGeom prst="rect">
            <a:avLst/>
          </a:prstGeom>
          <a:ln>
            <a:solidFill>
              <a:schemeClr val="tx1"/>
            </a:solidFill>
          </a:ln>
        </p:spPr>
      </p:pic>
      <p:sp>
        <p:nvSpPr>
          <p:cNvPr id="16" name="TextBox 15">
            <a:extLst>
              <a:ext uri="{FF2B5EF4-FFF2-40B4-BE49-F238E27FC236}">
                <a16:creationId xmlns:a16="http://schemas.microsoft.com/office/drawing/2014/main" id="{F98CADDD-9F0F-4EEA-A8DF-64B2B45E71CD}"/>
              </a:ext>
            </a:extLst>
          </p:cNvPr>
          <p:cNvSpPr txBox="1"/>
          <p:nvPr/>
        </p:nvSpPr>
        <p:spPr>
          <a:xfrm>
            <a:off x="7872829" y="4591215"/>
            <a:ext cx="5927220" cy="954107"/>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b="1" i="0" u="none" strike="noStrike" kern="1200" cap="none" spc="0" normalizeH="0" baseline="0" noProof="0" dirty="0">
                <a:ln>
                  <a:noFill/>
                </a:ln>
                <a:solidFill>
                  <a:srgbClr val="112E4F"/>
                </a:solidFill>
                <a:effectLst/>
                <a:uLnTx/>
                <a:uFillTx/>
                <a:latin typeface="+mj-lt"/>
                <a:ea typeface="+mn-ea"/>
                <a:cs typeface="Times New Roman" panose="02020603050405020304" pitchFamily="18" charset="0"/>
                <a:sym typeface="Arial"/>
              </a:rPr>
              <a:t>Data storage and IoT enabled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b="1" i="0" u="none" strike="noStrike" kern="1200" cap="none" spc="0" normalizeH="0" baseline="0" noProof="0" dirty="0">
                <a:ln>
                  <a:noFill/>
                </a:ln>
                <a:solidFill>
                  <a:srgbClr val="112E4F"/>
                </a:solidFill>
                <a:effectLst/>
                <a:uLnTx/>
                <a:uFillTx/>
                <a:latin typeface="+mj-lt"/>
                <a:ea typeface="+mn-ea"/>
                <a:cs typeface="Times New Roman" panose="02020603050405020304" pitchFamily="18" charset="0"/>
                <a:sym typeface="Arial"/>
              </a:rPr>
              <a:t>Graphical</a:t>
            </a:r>
            <a:r>
              <a:rPr kumimoji="0" lang="sv-SE" b="1" i="0" u="none" strike="noStrike" kern="1200" cap="none" spc="0" normalizeH="0" noProof="0" dirty="0">
                <a:ln>
                  <a:noFill/>
                </a:ln>
                <a:solidFill>
                  <a:srgbClr val="112E4F"/>
                </a:solidFill>
                <a:effectLst/>
                <a:uLnTx/>
                <a:uFillTx/>
                <a:latin typeface="+mj-lt"/>
                <a:ea typeface="+mn-ea"/>
                <a:cs typeface="Times New Roman" panose="02020603050405020304" pitchFamily="18" charset="0"/>
                <a:sym typeface="Arial"/>
              </a:rPr>
              <a:t> system history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kern="1200" baseline="0" dirty="0">
                <a:solidFill>
                  <a:srgbClr val="112E4F"/>
                </a:solidFill>
                <a:latin typeface="+mj-lt"/>
                <a:cs typeface="Times New Roman" panose="02020603050405020304" pitchFamily="18" charset="0"/>
              </a:rPr>
              <a:t>User</a:t>
            </a:r>
            <a:r>
              <a:rPr lang="sv-SE" b="1" kern="1200" dirty="0">
                <a:solidFill>
                  <a:srgbClr val="112E4F"/>
                </a:solidFill>
                <a:latin typeface="+mj-lt"/>
                <a:cs typeface="Times New Roman" panose="02020603050405020304" pitchFamily="18" charset="0"/>
              </a:rPr>
              <a:t> controlled output water</a:t>
            </a:r>
            <a:endParaRPr kumimoji="0" lang="sv-SE" b="1" i="0" u="none" strike="noStrike" kern="1200" cap="none" spc="0" normalizeH="0" baseline="0" noProof="0" dirty="0">
              <a:ln>
                <a:noFill/>
              </a:ln>
              <a:solidFill>
                <a:srgbClr val="112E4F"/>
              </a:solidFill>
              <a:effectLst/>
              <a:uLnTx/>
              <a:uFillTx/>
              <a:latin typeface="+mj-lt"/>
              <a:ea typeface="+mn-ea"/>
              <a:cs typeface="Times New Roman" panose="02020603050405020304" pitchFamily="18" charset="0"/>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b="1" i="0" u="none" strike="noStrike" kern="1200" cap="none" spc="0" normalizeH="0" baseline="0" noProof="0" dirty="0">
                <a:ln>
                  <a:noFill/>
                </a:ln>
                <a:solidFill>
                  <a:srgbClr val="112E4F"/>
                </a:solidFill>
                <a:effectLst/>
                <a:uLnTx/>
                <a:uFillTx/>
                <a:latin typeface="+mj-lt"/>
                <a:ea typeface="+mn-ea"/>
                <a:cs typeface="Times New Roman" panose="02020603050405020304" pitchFamily="18" charset="0"/>
                <a:sym typeface="Arial"/>
              </a:rPr>
              <a:t>Smart technology for smart cities of the future</a:t>
            </a:r>
          </a:p>
        </p:txBody>
      </p:sp>
      <p:sp>
        <p:nvSpPr>
          <p:cNvPr id="14" name="TextBox 13">
            <a:extLst>
              <a:ext uri="{FF2B5EF4-FFF2-40B4-BE49-F238E27FC236}">
                <a16:creationId xmlns:a16="http://schemas.microsoft.com/office/drawing/2014/main" id="{5DEEA9A8-F6EB-4F2E-B203-4167E2F22A39}"/>
              </a:ext>
            </a:extLst>
          </p:cNvPr>
          <p:cNvSpPr txBox="1"/>
          <p:nvPr/>
        </p:nvSpPr>
        <p:spPr>
          <a:xfrm>
            <a:off x="497716" y="4591215"/>
            <a:ext cx="3264660" cy="116955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b="1" i="0" u="none" strike="noStrike" kern="1200" cap="none" spc="0" normalizeH="0" baseline="0" noProof="0" dirty="0">
                <a:ln>
                  <a:noFill/>
                </a:ln>
                <a:solidFill>
                  <a:srgbClr val="112E4F"/>
                </a:solidFill>
                <a:uLnTx/>
                <a:uFillTx/>
                <a:latin typeface="+mj-lt"/>
                <a:cs typeface="Times New Roman" panose="02020603050405020304" pitchFamily="18" charset="0"/>
                <a:sym typeface="Arial"/>
              </a:rPr>
              <a:t>Energy - 0.3 – 1 kWh/m</a:t>
            </a:r>
            <a:r>
              <a:rPr kumimoji="0" lang="sv-SE" b="1" i="0" u="none" strike="noStrike" kern="1200" cap="none" spc="0" normalizeH="0" baseline="30000" noProof="0" dirty="0">
                <a:ln>
                  <a:noFill/>
                </a:ln>
                <a:solidFill>
                  <a:srgbClr val="112E4F"/>
                </a:solidFill>
                <a:uLnTx/>
                <a:uFillTx/>
                <a:latin typeface="+mj-lt"/>
                <a:cs typeface="Times New Roman" panose="02020603050405020304" pitchFamily="18" charset="0"/>
                <a:sym typeface="Arial"/>
              </a:rPr>
              <a:t>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b="1" i="0" u="none" strike="noStrike" kern="1200" cap="none" spc="0" normalizeH="0" baseline="0" noProof="0" dirty="0">
                <a:ln>
                  <a:noFill/>
                </a:ln>
                <a:solidFill>
                  <a:srgbClr val="112E4F"/>
                </a:solidFill>
                <a:uLnTx/>
                <a:uFillTx/>
                <a:latin typeface="+mj-lt"/>
                <a:cs typeface="Times New Roman" panose="02020603050405020304" pitchFamily="18" charset="0"/>
                <a:sym typeface="Arial"/>
              </a:rPr>
              <a:t>Stores energy during</a:t>
            </a:r>
            <a:r>
              <a:rPr kumimoji="0" lang="sv-SE" b="1" i="0" u="none" strike="noStrike" kern="1200" cap="none" spc="0" normalizeH="0" noProof="0" dirty="0">
                <a:ln>
                  <a:noFill/>
                </a:ln>
                <a:solidFill>
                  <a:srgbClr val="112E4F"/>
                </a:solidFill>
                <a:uLnTx/>
                <a:uFillTx/>
                <a:latin typeface="+mj-lt"/>
                <a:cs typeface="Times New Roman" panose="02020603050405020304" pitchFamily="18" charset="0"/>
                <a:sym typeface="Arial"/>
              </a:rPr>
              <a:t> operation</a:t>
            </a:r>
            <a:endParaRPr kumimoji="0" lang="sv-SE" b="1" i="0" u="none" strike="noStrike" kern="1200" cap="none" spc="0" normalizeH="0" baseline="0" noProof="0" dirty="0">
              <a:ln>
                <a:noFill/>
              </a:ln>
              <a:solidFill>
                <a:srgbClr val="112E4F"/>
              </a:solidFill>
              <a:uLnTx/>
              <a:uFillTx/>
              <a:latin typeface="+mj-lt"/>
              <a:cs typeface="Times New Roman" panose="02020603050405020304" pitchFamily="18" charset="0"/>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b="1" i="0" u="none" strike="noStrike" kern="1200" cap="none" spc="0" normalizeH="0" baseline="0" noProof="0" dirty="0">
                <a:ln>
                  <a:noFill/>
                </a:ln>
                <a:solidFill>
                  <a:srgbClr val="112E4F"/>
                </a:solidFill>
                <a:uLnTx/>
                <a:uFillTx/>
                <a:latin typeface="+mj-lt"/>
                <a:cs typeface="Times New Roman" panose="02020603050405020304" pitchFamily="18" charset="0"/>
                <a:sym typeface="Arial"/>
              </a:rPr>
              <a:t>Membrane independent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1" kern="1200" dirty="0">
                <a:solidFill>
                  <a:srgbClr val="112E4F"/>
                </a:solidFill>
                <a:latin typeface="+mj-lt"/>
                <a:cs typeface="Times New Roman" panose="02020603050405020304" pitchFamily="18" charset="0"/>
              </a:rPr>
              <a:t>Chemical free</a:t>
            </a:r>
            <a:endParaRPr kumimoji="0" lang="sv-SE" b="1" i="0" u="none" strike="noStrike" kern="1200" cap="none" spc="0" normalizeH="0" baseline="0" noProof="0" dirty="0">
              <a:ln>
                <a:noFill/>
              </a:ln>
              <a:solidFill>
                <a:srgbClr val="112E4F"/>
              </a:solidFill>
              <a:uLnTx/>
              <a:uFillTx/>
              <a:latin typeface="+mj-lt"/>
              <a:cs typeface="Times New Roman" panose="02020603050405020304" pitchFamily="18" charset="0"/>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b="1" i="0" u="none" strike="noStrike" kern="1200" cap="none" spc="0" normalizeH="0" baseline="0" noProof="0" dirty="0">
                <a:ln>
                  <a:noFill/>
                </a:ln>
                <a:solidFill>
                  <a:srgbClr val="112E4F"/>
                </a:solidFill>
                <a:uLnTx/>
                <a:uFillTx/>
                <a:latin typeface="+mj-lt"/>
                <a:cs typeface="Times New Roman" panose="02020603050405020304" pitchFamily="18" charset="0"/>
                <a:sym typeface="Arial"/>
              </a:rPr>
              <a:t>Water temperature (4 – 85 deg)</a:t>
            </a:r>
          </a:p>
        </p:txBody>
      </p:sp>
      <p:sp>
        <p:nvSpPr>
          <p:cNvPr id="15" name="Google Shape;249;p1">
            <a:extLst>
              <a:ext uri="{FF2B5EF4-FFF2-40B4-BE49-F238E27FC236}">
                <a16:creationId xmlns:a16="http://schemas.microsoft.com/office/drawing/2014/main" id="{416C6CC4-555B-49FD-9B2E-957DA7A6E8A9}"/>
              </a:ext>
            </a:extLst>
          </p:cNvPr>
          <p:cNvSpPr txBox="1">
            <a:spLocks/>
          </p:cNvSpPr>
          <p:nvPr/>
        </p:nvSpPr>
        <p:spPr>
          <a:xfrm>
            <a:off x="2453138" y="6170672"/>
            <a:ext cx="7318800" cy="456466"/>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GB" sz="1050">
                <a:solidFill>
                  <a:srgbClr val="112E4F"/>
                </a:solidFill>
                <a:latin typeface="+mn-lt"/>
              </a:rPr>
              <a:t>All rights reserved – Copyright ©️ SWT 2021- Strictly confidential</a:t>
            </a:r>
            <a:endParaRPr lang="en-GB" sz="1050" dirty="0">
              <a:solidFill>
                <a:srgbClr val="112E4F"/>
              </a:solidFill>
              <a:latin typeface="+mn-lt"/>
            </a:endParaRPr>
          </a:p>
        </p:txBody>
      </p:sp>
      <p:pic>
        <p:nvPicPr>
          <p:cNvPr id="7" name="Picture 6">
            <a:extLst>
              <a:ext uri="{FF2B5EF4-FFF2-40B4-BE49-F238E27FC236}">
                <a16:creationId xmlns:a16="http://schemas.microsoft.com/office/drawing/2014/main" id="{A114F6DF-2BF0-442A-BD8D-E41CB3007849}"/>
              </a:ext>
            </a:extLst>
          </p:cNvPr>
          <p:cNvPicPr>
            <a:picLocks noChangeAspect="1"/>
          </p:cNvPicPr>
          <p:nvPr/>
        </p:nvPicPr>
        <p:blipFill>
          <a:blip r:embed="rId4"/>
          <a:stretch>
            <a:fillRect/>
          </a:stretch>
        </p:blipFill>
        <p:spPr>
          <a:xfrm>
            <a:off x="479427" y="1713004"/>
            <a:ext cx="2519805" cy="2519805"/>
          </a:xfrm>
          <a:prstGeom prst="rect">
            <a:avLst/>
          </a:prstGeom>
        </p:spPr>
      </p:pic>
      <p:sp>
        <p:nvSpPr>
          <p:cNvPr id="20" name="Google Shape;375;p9">
            <a:extLst>
              <a:ext uri="{FF2B5EF4-FFF2-40B4-BE49-F238E27FC236}">
                <a16:creationId xmlns:a16="http://schemas.microsoft.com/office/drawing/2014/main" id="{4CC07FA6-79A8-4FC5-8864-0F2917445F38}"/>
              </a:ext>
            </a:extLst>
          </p:cNvPr>
          <p:cNvSpPr txBox="1"/>
          <p:nvPr/>
        </p:nvSpPr>
        <p:spPr>
          <a:xfrm>
            <a:off x="155575" y="612821"/>
            <a:ext cx="8824208" cy="267084"/>
          </a:xfrm>
          <a:prstGeom prst="rect">
            <a:avLst/>
          </a:prstGeom>
          <a:noFill/>
          <a:ln>
            <a:noFill/>
          </a:ln>
        </p:spPr>
        <p:txBody>
          <a:bodyPr spcFirstLastPara="1" wrap="square" lIns="91425" tIns="45700" rIns="91425" bIns="45700" anchor="t" anchorCtr="0">
            <a:no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dirty="0">
                <a:latin typeface="+mj-lt"/>
              </a:rPr>
              <a:t>STORES ENERGY WHILE CLEANING WATER – MORE THAN JUST HARDWARE </a:t>
            </a:r>
          </a:p>
        </p:txBody>
      </p:sp>
      <p:sp>
        <p:nvSpPr>
          <p:cNvPr id="25" name="Google Shape;375;p9">
            <a:extLst>
              <a:ext uri="{FF2B5EF4-FFF2-40B4-BE49-F238E27FC236}">
                <a16:creationId xmlns:a16="http://schemas.microsoft.com/office/drawing/2014/main" id="{C13B840F-EB6E-4175-ABDD-7498529BB033}"/>
              </a:ext>
            </a:extLst>
          </p:cNvPr>
          <p:cNvSpPr txBox="1"/>
          <p:nvPr/>
        </p:nvSpPr>
        <p:spPr>
          <a:xfrm>
            <a:off x="3124376" y="2751363"/>
            <a:ext cx="398761" cy="360936"/>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sv-SE" sz="2000" b="1" i="0" u="none" strike="noStrike" kern="0" cap="none" spc="0" normalizeH="0" baseline="0" noProof="0" dirty="0">
                <a:ln>
                  <a:noFill/>
                </a:ln>
                <a:solidFill>
                  <a:srgbClr val="000000"/>
                </a:solidFill>
                <a:effectLst/>
                <a:uLnTx/>
                <a:uFillTx/>
                <a:latin typeface="+mj-lt"/>
                <a:ea typeface="Arial"/>
                <a:cs typeface="Arial"/>
                <a:sym typeface="Arial"/>
              </a:rPr>
              <a:t>+</a:t>
            </a:r>
            <a:endParaRPr kumimoji="0" sz="2000" b="1" i="0" u="none" strike="noStrike" kern="0" cap="none" spc="0" normalizeH="0" baseline="0" noProof="0" dirty="0">
              <a:ln>
                <a:noFill/>
              </a:ln>
              <a:solidFill>
                <a:srgbClr val="000000"/>
              </a:solidFill>
              <a:effectLst/>
              <a:uLnTx/>
              <a:uFillTx/>
              <a:latin typeface="+mj-lt"/>
              <a:ea typeface="Arial"/>
              <a:cs typeface="Arial"/>
              <a:sym typeface="Arial"/>
            </a:endParaRPr>
          </a:p>
        </p:txBody>
      </p:sp>
      <p:sp>
        <p:nvSpPr>
          <p:cNvPr id="26" name="Google Shape;375;p9">
            <a:extLst>
              <a:ext uri="{FF2B5EF4-FFF2-40B4-BE49-F238E27FC236}">
                <a16:creationId xmlns:a16="http://schemas.microsoft.com/office/drawing/2014/main" id="{3522B95A-EA7C-4493-9C91-5BE1CCAF5F64}"/>
              </a:ext>
            </a:extLst>
          </p:cNvPr>
          <p:cNvSpPr txBox="1"/>
          <p:nvPr/>
        </p:nvSpPr>
        <p:spPr>
          <a:xfrm>
            <a:off x="7440687" y="2751363"/>
            <a:ext cx="398761" cy="360936"/>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sv-SE" sz="2000" b="1" i="0" u="none" strike="noStrike" kern="0" cap="none" spc="0" normalizeH="0" baseline="0" noProof="0" dirty="0">
                <a:ln>
                  <a:noFill/>
                </a:ln>
                <a:solidFill>
                  <a:srgbClr val="000000"/>
                </a:solidFill>
                <a:effectLst/>
                <a:uLnTx/>
                <a:uFillTx/>
                <a:latin typeface="+mj-lt"/>
                <a:ea typeface="Arial"/>
                <a:cs typeface="Arial"/>
                <a:sym typeface="Arial"/>
              </a:rPr>
              <a:t>+</a:t>
            </a:r>
            <a:endParaRPr kumimoji="0" sz="2000" b="1" i="0" u="none" strike="noStrike" kern="0" cap="none" spc="0" normalizeH="0" baseline="0" noProof="0" dirty="0">
              <a:ln>
                <a:noFill/>
              </a:ln>
              <a:solidFill>
                <a:srgbClr val="000000"/>
              </a:solidFill>
              <a:effectLst/>
              <a:uLnTx/>
              <a:uFillTx/>
              <a:latin typeface="+mj-lt"/>
              <a:ea typeface="Arial"/>
              <a:cs typeface="Arial"/>
              <a:sym typeface="Arial"/>
            </a:endParaRPr>
          </a:p>
        </p:txBody>
      </p:sp>
      <p:pic>
        <p:nvPicPr>
          <p:cNvPr id="18" name="Picture 17" descr="A picture containing text, electronics&#10;&#10;Description automatically generated">
            <a:extLst>
              <a:ext uri="{FF2B5EF4-FFF2-40B4-BE49-F238E27FC236}">
                <a16:creationId xmlns:a16="http://schemas.microsoft.com/office/drawing/2014/main" id="{4930B45A-DAF7-4B69-BB74-7634D0A20566}"/>
              </a:ext>
            </a:extLst>
          </p:cNvPr>
          <p:cNvPicPr>
            <a:picLocks noChangeAspect="1"/>
          </p:cNvPicPr>
          <p:nvPr/>
        </p:nvPicPr>
        <p:blipFill>
          <a:blip r:embed="rId5"/>
          <a:stretch>
            <a:fillRect/>
          </a:stretch>
        </p:blipFill>
        <p:spPr>
          <a:xfrm>
            <a:off x="7877553" y="1740061"/>
            <a:ext cx="3737298" cy="2492748"/>
          </a:xfrm>
          <a:prstGeom prst="rect">
            <a:avLst/>
          </a:prstGeom>
        </p:spPr>
      </p:pic>
      <p:sp>
        <p:nvSpPr>
          <p:cNvPr id="17" name="TextBox 16">
            <a:extLst>
              <a:ext uri="{FF2B5EF4-FFF2-40B4-BE49-F238E27FC236}">
                <a16:creationId xmlns:a16="http://schemas.microsoft.com/office/drawing/2014/main" id="{9B959E1B-CAD1-4CD0-AC2B-2C962642E61C}"/>
              </a:ext>
            </a:extLst>
          </p:cNvPr>
          <p:cNvSpPr txBox="1"/>
          <p:nvPr/>
        </p:nvSpPr>
        <p:spPr>
          <a:xfrm>
            <a:off x="3762375" y="4591215"/>
            <a:ext cx="3505199" cy="738664"/>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marL="285750" lvl="0" indent="-285750">
              <a:buClrTx/>
              <a:buFont typeface="Arial" panose="020B0604020202020204" pitchFamily="34" charset="0"/>
              <a:buChar char="•"/>
              <a:defRPr/>
            </a:pPr>
            <a:r>
              <a:rPr lang="sv-SE" b="1" kern="1200" dirty="0">
                <a:solidFill>
                  <a:srgbClr val="112E4F"/>
                </a:solidFill>
                <a:cs typeface="Times New Roman" panose="02020603050405020304" pitchFamily="18" charset="0"/>
              </a:rPr>
              <a:t>Tailored output water quality</a:t>
            </a:r>
          </a:p>
          <a:p>
            <a:pPr marL="285750" lvl="0" indent="-285750">
              <a:buClrTx/>
              <a:buFont typeface="Arial" panose="020B0604020202020204" pitchFamily="34" charset="0"/>
              <a:buChar char="•"/>
              <a:defRPr/>
            </a:pPr>
            <a:r>
              <a:rPr lang="sv-SE" b="1" kern="1200" dirty="0">
                <a:solidFill>
                  <a:srgbClr val="112E4F"/>
                </a:solidFill>
                <a:cs typeface="Times New Roman" panose="02020603050405020304" pitchFamily="18" charset="0"/>
              </a:rPr>
              <a:t>High water recovery (&gt; 85%)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b="1" i="0" u="none" strike="noStrike" kern="1200" cap="none" spc="0" normalizeH="0" baseline="0" noProof="0" dirty="0">
                <a:ln>
                  <a:noFill/>
                </a:ln>
                <a:solidFill>
                  <a:srgbClr val="112E4F"/>
                </a:solidFill>
                <a:uLnTx/>
                <a:uFillTx/>
                <a:latin typeface="+mj-lt"/>
                <a:cs typeface="Times New Roman" panose="02020603050405020304" pitchFamily="18" charset="0"/>
                <a:sym typeface="Arial"/>
              </a:rPr>
              <a:t>Wide contaminant removal profile</a:t>
            </a:r>
          </a:p>
        </p:txBody>
      </p:sp>
      <p:sp>
        <p:nvSpPr>
          <p:cNvPr id="19" name="TextBox 18">
            <a:extLst>
              <a:ext uri="{FF2B5EF4-FFF2-40B4-BE49-F238E27FC236}">
                <a16:creationId xmlns:a16="http://schemas.microsoft.com/office/drawing/2014/main" id="{6A9BF8DA-B920-47BA-B553-43C6A96FF5AA}"/>
              </a:ext>
            </a:extLst>
          </p:cNvPr>
          <p:cNvSpPr txBox="1"/>
          <p:nvPr/>
        </p:nvSpPr>
        <p:spPr>
          <a:xfrm>
            <a:off x="6733662" y="5495713"/>
            <a:ext cx="2211572" cy="646200"/>
          </a:xfrm>
          <a:prstGeom prst="rect">
            <a:avLst/>
          </a:prstGeom>
          <a:noFill/>
        </p:spPr>
        <p:txBody>
          <a:bodyPr wrap="square" lIns="72000" tIns="36000" rIns="72000" bIns="36000" rtlCol="0">
            <a:noAutofit/>
          </a:bodyPr>
          <a:lstStyle/>
          <a:p>
            <a:pPr algn="l" eaLnBrk="0" fontAlgn="auto">
              <a:lnSpc>
                <a:spcPct val="100000"/>
              </a:lnSpc>
              <a:spcBef>
                <a:spcPts val="0"/>
              </a:spcBef>
              <a:buClr>
                <a:schemeClr val="accent1"/>
              </a:buClr>
            </a:pPr>
            <a:r>
              <a:rPr lang="en-GB" sz="1600" b="1" kern="0" dirty="0">
                <a:solidFill>
                  <a:srgbClr val="002060"/>
                </a:solidFill>
                <a:latin typeface="Maison Neue" panose="02000000000000000000" charset="0"/>
                <a:cs typeface="Arial"/>
                <a:sym typeface="EYInterstate" panose="02000503020000020004" pitchFamily="2" charset="0"/>
              </a:rPr>
              <a:t>INDUSTRY</a:t>
            </a:r>
          </a:p>
          <a:p>
            <a:pPr algn="l" eaLnBrk="0" fontAlgn="auto">
              <a:lnSpc>
                <a:spcPct val="100000"/>
              </a:lnSpc>
              <a:spcBef>
                <a:spcPts val="0"/>
              </a:spcBef>
              <a:buClr>
                <a:schemeClr val="accent1"/>
              </a:buClr>
            </a:pPr>
            <a:r>
              <a:rPr lang="en-GB" sz="1600" b="1" kern="0" dirty="0">
                <a:solidFill>
                  <a:srgbClr val="002060"/>
                </a:solidFill>
                <a:latin typeface="Maison Neue" panose="02000000000000000000" charset="0"/>
                <a:cs typeface="Arial"/>
                <a:sym typeface="EYInterstate" panose="02000503020000020004" pitchFamily="2" charset="0"/>
              </a:rPr>
              <a:t>MUNICIPAL</a:t>
            </a:r>
          </a:p>
          <a:p>
            <a:pPr algn="l" eaLnBrk="0" fontAlgn="auto">
              <a:lnSpc>
                <a:spcPct val="100000"/>
              </a:lnSpc>
              <a:spcBef>
                <a:spcPts val="0"/>
              </a:spcBef>
              <a:buClr>
                <a:schemeClr val="accent1"/>
              </a:buClr>
            </a:pPr>
            <a:r>
              <a:rPr lang="en-GB" sz="1600" b="1" kern="0" dirty="0">
                <a:solidFill>
                  <a:srgbClr val="002060"/>
                </a:solidFill>
                <a:latin typeface="Maison Neue" panose="02000000000000000000" charset="0"/>
                <a:cs typeface="Arial"/>
                <a:sym typeface="EYInterstate" panose="02000503020000020004" pitchFamily="2" charset="0"/>
              </a:rPr>
              <a:t>CONSUMER</a:t>
            </a:r>
            <a:endParaRPr lang="en-SE" sz="1600" b="1" kern="0" dirty="0">
              <a:solidFill>
                <a:srgbClr val="002060"/>
              </a:solidFill>
              <a:latin typeface="Maison Neue" panose="02000000000000000000" charset="0"/>
              <a:cs typeface="Arial"/>
              <a:sym typeface="EYInterstate" panose="02000503020000020004" pitchFamily="2" charset="0"/>
            </a:endParaRPr>
          </a:p>
        </p:txBody>
      </p:sp>
      <p:sp>
        <p:nvSpPr>
          <p:cNvPr id="21" name="TextBox 20">
            <a:extLst>
              <a:ext uri="{FF2B5EF4-FFF2-40B4-BE49-F238E27FC236}">
                <a16:creationId xmlns:a16="http://schemas.microsoft.com/office/drawing/2014/main" id="{342E75D4-C8FA-48C4-A6C5-6C26943BDD56}"/>
              </a:ext>
            </a:extLst>
          </p:cNvPr>
          <p:cNvSpPr txBox="1"/>
          <p:nvPr/>
        </p:nvSpPr>
        <p:spPr>
          <a:xfrm>
            <a:off x="3762375" y="5841554"/>
            <a:ext cx="3264660" cy="300359"/>
          </a:xfrm>
          <a:prstGeom prst="rect">
            <a:avLst/>
          </a:prstGeom>
          <a:noFill/>
        </p:spPr>
        <p:txBody>
          <a:bodyPr wrap="square" lIns="72000" tIns="36000" rIns="72000" bIns="36000" rtlCol="0">
            <a:noAutofit/>
          </a:bodyPr>
          <a:lstStyle/>
          <a:p>
            <a:pPr algn="l" eaLnBrk="0" fontAlgn="auto">
              <a:lnSpc>
                <a:spcPct val="100000"/>
              </a:lnSpc>
              <a:spcBef>
                <a:spcPts val="0"/>
              </a:spcBef>
              <a:buClr>
                <a:schemeClr val="accent1"/>
              </a:buClr>
            </a:pPr>
            <a:r>
              <a:rPr lang="en-GB" sz="1600" b="1" kern="0" dirty="0">
                <a:solidFill>
                  <a:schemeClr val="tx1"/>
                </a:solidFill>
                <a:latin typeface="Maison Neue" panose="02000000000000000000" charset="0"/>
                <a:cs typeface="Arial"/>
                <a:sym typeface="EYInterstate" panose="02000503020000020004" pitchFamily="2" charset="0"/>
              </a:rPr>
              <a:t>Applicable Market Segments:</a:t>
            </a:r>
            <a:endParaRPr lang="en-SE" sz="1600" b="1" kern="0" dirty="0">
              <a:solidFill>
                <a:schemeClr val="tx1"/>
              </a:solidFill>
              <a:latin typeface="Maison Neue" panose="02000000000000000000" charset="0"/>
              <a:cs typeface="Arial"/>
              <a:sym typeface="EYInterstate" panose="02000503020000020004" pitchFamily="2" charset="0"/>
            </a:endParaRPr>
          </a:p>
        </p:txBody>
      </p:sp>
    </p:spTree>
    <p:extLst>
      <p:ext uri="{BB962C8B-B14F-4D97-AF65-F5344CB8AC3E}">
        <p14:creationId xmlns:p14="http://schemas.microsoft.com/office/powerpoint/2010/main" val="1057713483"/>
      </p:ext>
    </p:extLst>
  </p:cSld>
  <p:clrMapOvr>
    <a:masterClrMapping/>
  </p:clrMapOvr>
  <mc:AlternateContent xmlns:mc="http://schemas.openxmlformats.org/markup-compatibility/2006" xmlns:p14="http://schemas.microsoft.com/office/powerpoint/2010/main">
    <mc:Choice Requires="p14">
      <p:transition spd="slow" p14:dur="2000" advTm="57977"/>
    </mc:Choice>
    <mc:Fallback xmlns="">
      <p:transition spd="slow" advTm="5797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 grpId="0"/>
      <p:bldP spid="377" grpId="0"/>
      <p:bldP spid="16" grpId="0"/>
      <p:bldP spid="25" grpId="0"/>
      <p:bldP spid="26" grpId="0"/>
      <p:bldP spid="17" grpId="0"/>
      <p:bldP spid="19"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
          <p:cNvSpPr txBox="1">
            <a:spLocks noGrp="1"/>
          </p:cNvSpPr>
          <p:nvPr>
            <p:ph type="title"/>
          </p:nvPr>
        </p:nvSpPr>
        <p:spPr>
          <a:xfrm>
            <a:off x="155575" y="152400"/>
            <a:ext cx="11880900" cy="508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3600"/>
              <a:buFont typeface="Arial"/>
              <a:buNone/>
            </a:pPr>
            <a:r>
              <a:rPr lang="sv-SE" sz="2800" dirty="0">
                <a:solidFill>
                  <a:srgbClr val="112E4F"/>
                </a:solidFill>
                <a:latin typeface="+mj-lt"/>
              </a:rPr>
              <a:t>SWT products – FORS family</a:t>
            </a:r>
            <a:endParaRPr sz="2800" dirty="0">
              <a:solidFill>
                <a:srgbClr val="112E4F"/>
              </a:solidFill>
              <a:latin typeface="+mj-lt"/>
            </a:endParaRPr>
          </a:p>
        </p:txBody>
      </p:sp>
      <p:sp>
        <p:nvSpPr>
          <p:cNvPr id="344" name="Google Shape;344;p5"/>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sv-SE" sz="1400" b="1" i="0" u="none" strike="noStrike" kern="0" cap="none" spc="0" normalizeH="0" baseline="0" noProof="0">
                <a:ln>
                  <a:noFill/>
                </a:ln>
                <a:solidFill>
                  <a:srgbClr val="112E4F"/>
                </a:solidFill>
                <a:effectLst/>
                <a:uLnTx/>
                <a:uFillTx/>
                <a:latin typeface="Maison Neue"/>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t>5</a:t>
            </a:fld>
            <a:endParaRPr kumimoji="0" sz="1400" b="1" i="0" u="none" strike="noStrike" kern="0" cap="none" spc="0" normalizeH="0" baseline="0" noProof="0" dirty="0">
              <a:ln>
                <a:noFill/>
              </a:ln>
              <a:solidFill>
                <a:srgbClr val="112E4F"/>
              </a:solidFill>
              <a:effectLst/>
              <a:uLnTx/>
              <a:uFillTx/>
              <a:latin typeface="Maison Neue"/>
              <a:cs typeface="Arial"/>
              <a:sym typeface="Arial"/>
            </a:endParaRPr>
          </a:p>
        </p:txBody>
      </p:sp>
      <p:sp>
        <p:nvSpPr>
          <p:cNvPr id="38" name="Google Shape;249;p1">
            <a:extLst>
              <a:ext uri="{FF2B5EF4-FFF2-40B4-BE49-F238E27FC236}">
                <a16:creationId xmlns:a16="http://schemas.microsoft.com/office/drawing/2014/main" id="{CD02E982-4600-436B-A0DD-59E71547111C}"/>
              </a:ext>
            </a:extLst>
          </p:cNvPr>
          <p:cNvSpPr txBox="1">
            <a:spLocks/>
          </p:cNvSpPr>
          <p:nvPr/>
        </p:nvSpPr>
        <p:spPr>
          <a:xfrm>
            <a:off x="2453138" y="6170672"/>
            <a:ext cx="7318800" cy="456466"/>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50" b="0" i="0" u="none" strike="noStrike" kern="0" cap="none" spc="0" normalizeH="0" baseline="0" noProof="0" dirty="0">
                <a:ln>
                  <a:noFill/>
                </a:ln>
                <a:solidFill>
                  <a:srgbClr val="112E4F"/>
                </a:solidFill>
                <a:effectLst/>
                <a:uLnTx/>
                <a:uFillTx/>
                <a:latin typeface="Maison Neue"/>
                <a:cs typeface="Arial"/>
                <a:sym typeface="Arial"/>
              </a:rPr>
              <a:t>All rights reserved – Copyright ©️ SWT 2021- Strictly confidential</a:t>
            </a:r>
          </a:p>
        </p:txBody>
      </p:sp>
      <p:pic>
        <p:nvPicPr>
          <p:cNvPr id="9" name="Bildobjekt 3">
            <a:extLst>
              <a:ext uri="{FF2B5EF4-FFF2-40B4-BE49-F238E27FC236}">
                <a16:creationId xmlns:a16="http://schemas.microsoft.com/office/drawing/2014/main" id="{242199AD-B2CF-42BC-ACF1-BB7AE4DA9CFC}"/>
              </a:ext>
            </a:extLst>
          </p:cNvPr>
          <p:cNvPicPr>
            <a:picLocks noChangeAspect="1"/>
          </p:cNvPicPr>
          <p:nvPr/>
        </p:nvPicPr>
        <p:blipFill rotWithShape="1">
          <a:blip r:embed="rId3"/>
          <a:srcRect l="38668" t="25986" r="34013" b="19736"/>
          <a:stretch/>
        </p:blipFill>
        <p:spPr>
          <a:xfrm>
            <a:off x="87477" y="1200939"/>
            <a:ext cx="3511366" cy="5232623"/>
          </a:xfrm>
          <a:prstGeom prst="rect">
            <a:avLst/>
          </a:prstGeom>
        </p:spPr>
      </p:pic>
      <p:sp>
        <p:nvSpPr>
          <p:cNvPr id="4" name="TextBox 3">
            <a:extLst>
              <a:ext uri="{FF2B5EF4-FFF2-40B4-BE49-F238E27FC236}">
                <a16:creationId xmlns:a16="http://schemas.microsoft.com/office/drawing/2014/main" id="{A1712471-D309-4001-9BAC-A412DBA4DA8B}"/>
              </a:ext>
            </a:extLst>
          </p:cNvPr>
          <p:cNvSpPr txBox="1"/>
          <p:nvPr/>
        </p:nvSpPr>
        <p:spPr>
          <a:xfrm>
            <a:off x="1233090" y="1094101"/>
            <a:ext cx="20357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C00000"/>
                </a:solidFill>
                <a:effectLst/>
                <a:uLnTx/>
                <a:uFillTx/>
                <a:latin typeface="Maison Neue"/>
                <a:cs typeface="Arial"/>
                <a:sym typeface="Arial"/>
              </a:rPr>
              <a:t>FORS</a:t>
            </a:r>
          </a:p>
        </p:txBody>
      </p:sp>
      <p:sp>
        <p:nvSpPr>
          <p:cNvPr id="13" name="TextBox 12">
            <a:extLst>
              <a:ext uri="{FF2B5EF4-FFF2-40B4-BE49-F238E27FC236}">
                <a16:creationId xmlns:a16="http://schemas.microsoft.com/office/drawing/2014/main" id="{E0CBA774-48C6-47DA-B27C-F7769752449E}"/>
              </a:ext>
            </a:extLst>
          </p:cNvPr>
          <p:cNvSpPr txBox="1"/>
          <p:nvPr/>
        </p:nvSpPr>
        <p:spPr>
          <a:xfrm>
            <a:off x="2724856" y="1200939"/>
            <a:ext cx="4476044"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1" i="0" u="none" strike="noStrike" kern="0" cap="none" spc="0" normalizeH="0" baseline="0" noProof="0" dirty="0">
                <a:ln>
                  <a:noFill/>
                </a:ln>
                <a:solidFill>
                  <a:srgbClr val="000000"/>
                </a:solidFill>
                <a:effectLst/>
                <a:uLnTx/>
                <a:uFillTx/>
                <a:latin typeface="Arial"/>
                <a:cs typeface="Arial"/>
                <a:sym typeface="Arial"/>
              </a:rPr>
              <a:t>Ground/well and municipal water treatment</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200" b="1" dirty="0"/>
              <a:t>Drinking Water to Ultraclean Water</a:t>
            </a:r>
            <a:endParaRPr kumimoji="0" lang="en-GB" sz="1200" b="1" i="0" u="none" strike="noStrike" kern="0" cap="none" spc="0" normalizeH="0" baseline="0" noProof="0" dirty="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1" i="0" u="none" strike="noStrike" kern="0" cap="none" spc="0" normalizeH="0" baseline="0" noProof="0" dirty="0">
                <a:ln>
                  <a:noFill/>
                </a:ln>
                <a:solidFill>
                  <a:srgbClr val="000000"/>
                </a:solidFill>
                <a:effectLst/>
                <a:uLnTx/>
                <a:uFillTx/>
                <a:latin typeface="Arial"/>
                <a:cs typeface="Arial"/>
                <a:sym typeface="Arial"/>
              </a:rPr>
              <a:t>Highly scalable</a:t>
            </a:r>
          </a:p>
        </p:txBody>
      </p:sp>
      <p:sp>
        <p:nvSpPr>
          <p:cNvPr id="14" name="TextBox 13">
            <a:extLst>
              <a:ext uri="{FF2B5EF4-FFF2-40B4-BE49-F238E27FC236}">
                <a16:creationId xmlns:a16="http://schemas.microsoft.com/office/drawing/2014/main" id="{C1CF3936-3903-4363-8B46-4A80C101A9C7}"/>
              </a:ext>
            </a:extLst>
          </p:cNvPr>
          <p:cNvSpPr txBox="1"/>
          <p:nvPr/>
        </p:nvSpPr>
        <p:spPr>
          <a:xfrm>
            <a:off x="2774993" y="1922138"/>
            <a:ext cx="42989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000000"/>
                </a:solidFill>
                <a:effectLst/>
                <a:uLnTx/>
                <a:uFillTx/>
                <a:latin typeface="Arial"/>
                <a:cs typeface="Arial"/>
                <a:sym typeface="Arial"/>
              </a:rPr>
              <a:t>Saves water + Saves energy</a:t>
            </a:r>
          </a:p>
        </p:txBody>
      </p:sp>
      <p:sp>
        <p:nvSpPr>
          <p:cNvPr id="15" name="TextBox 14">
            <a:extLst>
              <a:ext uri="{FF2B5EF4-FFF2-40B4-BE49-F238E27FC236}">
                <a16:creationId xmlns:a16="http://schemas.microsoft.com/office/drawing/2014/main" id="{2C530329-8AF7-4CE5-A334-C7D080AB7E72}"/>
              </a:ext>
            </a:extLst>
          </p:cNvPr>
          <p:cNvSpPr txBox="1"/>
          <p:nvPr/>
        </p:nvSpPr>
        <p:spPr>
          <a:xfrm>
            <a:off x="2852167" y="2322937"/>
            <a:ext cx="3243833" cy="461665"/>
          </a:xfrm>
          <a:prstGeom prst="rect">
            <a:avLst/>
          </a:prstGeom>
        </p:spPr>
        <p:style>
          <a:lnRef idx="0">
            <a:scrgbClr r="0" g="0" b="0"/>
          </a:lnRef>
          <a:fillRef idx="1003">
            <a:schemeClr val="dk2"/>
          </a:fillRef>
          <a:effectRef idx="0">
            <a:scrgbClr r="0" g="0" b="0"/>
          </a:effectRef>
          <a:fontRef idx="major"/>
        </p:style>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FFFFFF"/>
                </a:solidFill>
                <a:effectLst/>
                <a:uLnTx/>
                <a:uFillTx/>
                <a:latin typeface="Maison Neue"/>
                <a:ea typeface="+mj-ea"/>
                <a:cs typeface="+mj-cs"/>
                <a:sym typeface="Arial"/>
              </a:rPr>
              <a:t>High Water Recovery (&lt; 15% wastage)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FFFFFF"/>
                </a:solidFill>
                <a:effectLst/>
                <a:uLnTx/>
                <a:uFillTx/>
                <a:latin typeface="Maison Neue"/>
                <a:ea typeface="+mj-ea"/>
                <a:cs typeface="+mj-cs"/>
                <a:sym typeface="Arial"/>
              </a:rPr>
              <a:t>40% Lower Energy Consumption (0.8 kWh/m</a:t>
            </a:r>
            <a:r>
              <a:rPr kumimoji="0" lang="en-GB" sz="1200" b="0" i="0" u="none" strike="noStrike" kern="0" cap="none" spc="0" normalizeH="0" baseline="30000" noProof="0" dirty="0">
                <a:ln>
                  <a:noFill/>
                </a:ln>
                <a:solidFill>
                  <a:srgbClr val="FFFFFF"/>
                </a:solidFill>
                <a:effectLst/>
                <a:uLnTx/>
                <a:uFillTx/>
                <a:latin typeface="Maison Neue"/>
                <a:ea typeface="+mj-ea"/>
                <a:cs typeface="+mj-cs"/>
                <a:sym typeface="Arial"/>
              </a:rPr>
              <a:t>3</a:t>
            </a:r>
            <a:r>
              <a:rPr kumimoji="0" lang="en-GB" sz="1200" b="0" i="0" u="none" strike="noStrike" kern="0" cap="none" spc="0" normalizeH="0" baseline="0" noProof="0" dirty="0">
                <a:ln>
                  <a:noFill/>
                </a:ln>
                <a:solidFill>
                  <a:srgbClr val="FFFFFF"/>
                </a:solidFill>
                <a:effectLst/>
                <a:uLnTx/>
                <a:uFillTx/>
                <a:latin typeface="Maison Neue"/>
                <a:ea typeface="+mj-ea"/>
                <a:cs typeface="+mj-cs"/>
                <a:sym typeface="Arial"/>
              </a:rPr>
              <a:t>)</a:t>
            </a:r>
            <a:endParaRPr kumimoji="0" lang="en-SE" sz="1200" b="0" i="0" u="none" strike="noStrike" kern="0" cap="none" spc="0" normalizeH="0" baseline="0" noProof="0" dirty="0">
              <a:ln>
                <a:noFill/>
              </a:ln>
              <a:solidFill>
                <a:srgbClr val="000000"/>
              </a:solidFill>
              <a:effectLst/>
              <a:uLnTx/>
              <a:uFillTx/>
              <a:latin typeface="Maison Neue"/>
              <a:ea typeface="+mj-ea"/>
              <a:cs typeface="+mj-cs"/>
              <a:sym typeface="Arial"/>
            </a:endParaRPr>
          </a:p>
        </p:txBody>
      </p:sp>
      <p:sp>
        <p:nvSpPr>
          <p:cNvPr id="16" name="Google Shape;375;p9">
            <a:extLst>
              <a:ext uri="{FF2B5EF4-FFF2-40B4-BE49-F238E27FC236}">
                <a16:creationId xmlns:a16="http://schemas.microsoft.com/office/drawing/2014/main" id="{1932A8B9-9573-4CD7-8FA6-F80B2E2C23C6}"/>
              </a:ext>
            </a:extLst>
          </p:cNvPr>
          <p:cNvSpPr txBox="1"/>
          <p:nvPr/>
        </p:nvSpPr>
        <p:spPr>
          <a:xfrm>
            <a:off x="155575" y="612821"/>
            <a:ext cx="8824208" cy="26708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Maison Neue"/>
                <a:cs typeface="Arial"/>
                <a:sym typeface="Arial"/>
              </a:rPr>
              <a:t>COMPRISES OF SWT CORE COMPONENTS PACKAGED INTO PRODUCTS</a:t>
            </a:r>
          </a:p>
        </p:txBody>
      </p:sp>
      <p:pic>
        <p:nvPicPr>
          <p:cNvPr id="7" name="Picture 6" descr="Timeline&#10;&#10;Description automatically generated">
            <a:extLst>
              <a:ext uri="{FF2B5EF4-FFF2-40B4-BE49-F238E27FC236}">
                <a16:creationId xmlns:a16="http://schemas.microsoft.com/office/drawing/2014/main" id="{941389BE-6F13-4AD1-A6AE-045D4F712506}"/>
              </a:ext>
            </a:extLst>
          </p:cNvPr>
          <p:cNvPicPr>
            <a:picLocks noChangeAspect="1"/>
          </p:cNvPicPr>
          <p:nvPr/>
        </p:nvPicPr>
        <p:blipFill>
          <a:blip r:embed="rId4"/>
          <a:stretch>
            <a:fillRect/>
          </a:stretch>
        </p:blipFill>
        <p:spPr>
          <a:xfrm>
            <a:off x="7768591" y="868913"/>
            <a:ext cx="4298922" cy="3055861"/>
          </a:xfrm>
          <a:prstGeom prst="rect">
            <a:avLst/>
          </a:prstGeom>
        </p:spPr>
      </p:pic>
      <p:pic>
        <p:nvPicPr>
          <p:cNvPr id="10" name="Picture 9">
            <a:extLst>
              <a:ext uri="{FF2B5EF4-FFF2-40B4-BE49-F238E27FC236}">
                <a16:creationId xmlns:a16="http://schemas.microsoft.com/office/drawing/2014/main" id="{0B9779C1-B7A8-44AB-9EBA-3978F83EF639}"/>
              </a:ext>
            </a:extLst>
          </p:cNvPr>
          <p:cNvPicPr>
            <a:picLocks noChangeAspect="1"/>
          </p:cNvPicPr>
          <p:nvPr/>
        </p:nvPicPr>
        <p:blipFill>
          <a:blip r:embed="rId5"/>
          <a:stretch>
            <a:fillRect/>
          </a:stretch>
        </p:blipFill>
        <p:spPr>
          <a:xfrm>
            <a:off x="8342932" y="3916470"/>
            <a:ext cx="2791860" cy="2473052"/>
          </a:xfrm>
          <a:prstGeom prst="rect">
            <a:avLst/>
          </a:prstGeom>
        </p:spPr>
      </p:pic>
      <p:sp>
        <p:nvSpPr>
          <p:cNvPr id="11" name="TextBox 10">
            <a:extLst>
              <a:ext uri="{FF2B5EF4-FFF2-40B4-BE49-F238E27FC236}">
                <a16:creationId xmlns:a16="http://schemas.microsoft.com/office/drawing/2014/main" id="{D93436A1-8CAA-44C7-B267-3AA83FC2BD87}"/>
              </a:ext>
            </a:extLst>
          </p:cNvPr>
          <p:cNvSpPr txBox="1"/>
          <p:nvPr/>
        </p:nvSpPr>
        <p:spPr>
          <a:xfrm>
            <a:off x="3449471" y="3573477"/>
            <a:ext cx="3419475" cy="160043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aison Neue"/>
                <a:ea typeface="+mn-ea"/>
                <a:cs typeface="+mn-cs"/>
                <a:sym typeface="Arial"/>
              </a:rPr>
              <a:t>Plug &amp; play system</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aison Neue"/>
                <a:ea typeface="+mn-ea"/>
                <a:cs typeface="+mn-cs"/>
                <a:sym typeface="Arial"/>
              </a:rPr>
              <a:t>Chemical free operation</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aison Neue"/>
                <a:ea typeface="+mn-ea"/>
                <a:cs typeface="+mn-cs"/>
                <a:sym typeface="Arial"/>
              </a:rPr>
              <a:t>Smart LCD touch screen interface</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aison Neue"/>
                <a:ea typeface="+mn-ea"/>
                <a:cs typeface="+mn-cs"/>
                <a:sym typeface="Arial"/>
              </a:rPr>
              <a:t>Remote system access &amp; control</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aison Neue"/>
                <a:ea typeface="+mn-ea"/>
                <a:cs typeface="+mn-cs"/>
                <a:sym typeface="Arial"/>
              </a:rPr>
              <a:t>Adjustable output water quality</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dirty="0">
                <a:ln>
                  <a:noFill/>
                </a:ln>
                <a:solidFill>
                  <a:srgbClr val="000000"/>
                </a:solidFill>
                <a:effectLst/>
                <a:uLnTx/>
                <a:uFillTx/>
                <a:latin typeface="Maison Neue"/>
                <a:ea typeface="+mn-ea"/>
                <a:cs typeface="+mn-cs"/>
                <a:sym typeface="Arial"/>
              </a:rPr>
              <a:t>On-board memory for data storage</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SE" sz="1400" b="0" i="0" u="none" strike="noStrike" kern="0" cap="none" spc="0" normalizeH="0" baseline="0" noProof="0" dirty="0">
              <a:ln>
                <a:noFill/>
              </a:ln>
              <a:solidFill>
                <a:srgbClr val="000000"/>
              </a:solidFill>
              <a:effectLst/>
              <a:uLnTx/>
              <a:uFillTx/>
              <a:latin typeface="Maison Neue"/>
              <a:ea typeface="+mn-ea"/>
              <a:cs typeface="+mn-cs"/>
              <a:sym typeface="Arial"/>
            </a:endParaRPr>
          </a:p>
        </p:txBody>
      </p:sp>
    </p:spTree>
    <p:extLst>
      <p:ext uri="{BB962C8B-B14F-4D97-AF65-F5344CB8AC3E}">
        <p14:creationId xmlns:p14="http://schemas.microsoft.com/office/powerpoint/2010/main" val="1906037954"/>
      </p:ext>
    </p:extLst>
  </p:cSld>
  <p:clrMapOvr>
    <a:masterClrMapping/>
  </p:clrMapOvr>
  <mc:AlternateContent xmlns:mc="http://schemas.openxmlformats.org/markup-compatibility/2006" xmlns:p14="http://schemas.microsoft.com/office/powerpoint/2010/main">
    <mc:Choice Requires="p14">
      <p:transition spd="slow" p14:dur="2000" advTm="94770"/>
    </mc:Choice>
    <mc:Fallback xmlns="">
      <p:transition spd="slow" advTm="9477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
          <p:cNvSpPr txBox="1">
            <a:spLocks noGrp="1"/>
          </p:cNvSpPr>
          <p:nvPr>
            <p:ph type="title"/>
          </p:nvPr>
        </p:nvSpPr>
        <p:spPr>
          <a:xfrm>
            <a:off x="155575" y="152400"/>
            <a:ext cx="11880900" cy="508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2"/>
              </a:buClr>
              <a:buSzPts val="3600"/>
              <a:buFont typeface="Arial"/>
              <a:buNone/>
            </a:pPr>
            <a:r>
              <a:rPr lang="sv-SE" sz="2800" dirty="0">
                <a:solidFill>
                  <a:srgbClr val="112E4F"/>
                </a:solidFill>
                <a:latin typeface="+mj-lt"/>
              </a:rPr>
              <a:t>SWT products (coming soon)</a:t>
            </a:r>
            <a:endParaRPr sz="2800" dirty="0">
              <a:solidFill>
                <a:srgbClr val="112E4F"/>
              </a:solidFill>
              <a:latin typeface="+mj-lt"/>
            </a:endParaRPr>
          </a:p>
        </p:txBody>
      </p:sp>
      <p:sp>
        <p:nvSpPr>
          <p:cNvPr id="344" name="Google Shape;344;p5"/>
          <p:cNvSpPr txBox="1">
            <a:spLocks noGrp="1"/>
          </p:cNvSpPr>
          <p:nvPr>
            <p:ph type="sldNum" idx="12"/>
          </p:nvPr>
        </p:nvSpPr>
        <p:spPr>
          <a:xfrm>
            <a:off x="9283864" y="6240592"/>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sv-SE" sz="1400" b="1" i="0" u="none" strike="noStrike" kern="0" cap="none" spc="0" normalizeH="0" baseline="0" noProof="0">
                <a:ln>
                  <a:noFill/>
                </a:ln>
                <a:solidFill>
                  <a:srgbClr val="112E4F"/>
                </a:solidFill>
                <a:effectLst/>
                <a:uLnTx/>
                <a:uFillTx/>
                <a:latin typeface="Maison Neue"/>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t>6</a:t>
            </a:fld>
            <a:endParaRPr kumimoji="0" sz="1400" b="1" i="0" u="none" strike="noStrike" kern="0" cap="none" spc="0" normalizeH="0" baseline="0" noProof="0" dirty="0">
              <a:ln>
                <a:noFill/>
              </a:ln>
              <a:solidFill>
                <a:srgbClr val="112E4F"/>
              </a:solidFill>
              <a:effectLst/>
              <a:uLnTx/>
              <a:uFillTx/>
              <a:latin typeface="Maison Neue"/>
              <a:cs typeface="Arial"/>
              <a:sym typeface="Arial"/>
            </a:endParaRPr>
          </a:p>
        </p:txBody>
      </p:sp>
      <p:sp>
        <p:nvSpPr>
          <p:cNvPr id="38" name="Google Shape;249;p1">
            <a:extLst>
              <a:ext uri="{FF2B5EF4-FFF2-40B4-BE49-F238E27FC236}">
                <a16:creationId xmlns:a16="http://schemas.microsoft.com/office/drawing/2014/main" id="{CD02E982-4600-436B-A0DD-59E71547111C}"/>
              </a:ext>
            </a:extLst>
          </p:cNvPr>
          <p:cNvSpPr txBox="1">
            <a:spLocks/>
          </p:cNvSpPr>
          <p:nvPr/>
        </p:nvSpPr>
        <p:spPr>
          <a:xfrm>
            <a:off x="2453138" y="6170672"/>
            <a:ext cx="7318800" cy="456466"/>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050" b="0" i="0" u="none" strike="noStrike" kern="0" cap="none" spc="0" normalizeH="0" baseline="0" noProof="0" dirty="0">
                <a:ln>
                  <a:noFill/>
                </a:ln>
                <a:solidFill>
                  <a:srgbClr val="112E4F"/>
                </a:solidFill>
                <a:effectLst/>
                <a:uLnTx/>
                <a:uFillTx/>
                <a:latin typeface="Maison Neue"/>
                <a:cs typeface="Arial"/>
                <a:sym typeface="Arial"/>
              </a:rPr>
              <a:t>All rights reserved – Copyright ©️ SWT 2021- Strictly confidential</a:t>
            </a:r>
          </a:p>
        </p:txBody>
      </p:sp>
      <p:pic>
        <p:nvPicPr>
          <p:cNvPr id="26" name="Picture 25" descr="A close up of a keyboard&#10;&#10;Description automatically generated">
            <a:extLst>
              <a:ext uri="{FF2B5EF4-FFF2-40B4-BE49-F238E27FC236}">
                <a16:creationId xmlns:a16="http://schemas.microsoft.com/office/drawing/2014/main" id="{488AF13A-39DF-44E5-88B4-66A26DB3B124}"/>
              </a:ext>
            </a:extLst>
          </p:cNvPr>
          <p:cNvPicPr>
            <a:picLocks noChangeAspect="1"/>
          </p:cNvPicPr>
          <p:nvPr/>
        </p:nvPicPr>
        <p:blipFill>
          <a:blip r:embed="rId3"/>
          <a:stretch>
            <a:fillRect/>
          </a:stretch>
        </p:blipFill>
        <p:spPr>
          <a:xfrm>
            <a:off x="649967" y="1451692"/>
            <a:ext cx="3433421" cy="4136456"/>
          </a:xfrm>
          <a:prstGeom prst="rect">
            <a:avLst/>
          </a:prstGeom>
        </p:spPr>
      </p:pic>
      <p:sp>
        <p:nvSpPr>
          <p:cNvPr id="2" name="TextBox 1">
            <a:extLst>
              <a:ext uri="{FF2B5EF4-FFF2-40B4-BE49-F238E27FC236}">
                <a16:creationId xmlns:a16="http://schemas.microsoft.com/office/drawing/2014/main" id="{EAE4BA6A-6C32-4C22-AEA6-4A78AE43ED37}"/>
              </a:ext>
            </a:extLst>
          </p:cNvPr>
          <p:cNvSpPr txBox="1"/>
          <p:nvPr/>
        </p:nvSpPr>
        <p:spPr>
          <a:xfrm>
            <a:off x="995077" y="975155"/>
            <a:ext cx="2743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C00000"/>
                </a:solidFill>
                <a:effectLst/>
                <a:uLnTx/>
                <a:uFillTx/>
                <a:latin typeface="Maison Neue"/>
                <a:cs typeface="Arial"/>
                <a:sym typeface="Arial"/>
              </a:rPr>
              <a:t>STRÖM</a:t>
            </a:r>
            <a:endParaRPr kumimoji="0" lang="en-SE" sz="2400" b="1" i="0" u="none" strike="noStrike" kern="0" cap="none" spc="0" normalizeH="0" baseline="0" noProof="0" dirty="0">
              <a:ln>
                <a:noFill/>
              </a:ln>
              <a:solidFill>
                <a:srgbClr val="C00000"/>
              </a:solidFill>
              <a:effectLst/>
              <a:uLnTx/>
              <a:uFillTx/>
              <a:latin typeface="Maison Neue"/>
              <a:cs typeface="Arial"/>
              <a:sym typeface="Arial"/>
            </a:endParaRPr>
          </a:p>
        </p:txBody>
      </p:sp>
      <p:sp>
        <p:nvSpPr>
          <p:cNvPr id="28" name="TextBox 27">
            <a:extLst>
              <a:ext uri="{FF2B5EF4-FFF2-40B4-BE49-F238E27FC236}">
                <a16:creationId xmlns:a16="http://schemas.microsoft.com/office/drawing/2014/main" id="{A0D75F40-F732-49AA-87BD-EE4EFAFB4256}"/>
              </a:ext>
            </a:extLst>
          </p:cNvPr>
          <p:cNvSpPr txBox="1"/>
          <p:nvPr/>
        </p:nvSpPr>
        <p:spPr>
          <a:xfrm>
            <a:off x="450067" y="5583017"/>
            <a:ext cx="37482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srgbClr val="000000"/>
                </a:solidFill>
                <a:effectLst/>
                <a:uLnTx/>
                <a:uFillTx/>
                <a:latin typeface="Maison Neue"/>
                <a:cs typeface="Arial"/>
                <a:sym typeface="Arial"/>
              </a:rPr>
              <a:t>Modular &amp; highly scalable solution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000000"/>
                </a:solidFill>
                <a:effectLst/>
                <a:uLnTx/>
                <a:uFillTx/>
                <a:latin typeface="Maison Neue"/>
                <a:cs typeface="Arial"/>
                <a:sym typeface="Arial"/>
              </a:rPr>
              <a:t>Market introduction (Q4 2022)</a:t>
            </a:r>
            <a:endParaRPr kumimoji="0" lang="en-SE" sz="1200" b="0" i="0" u="none" strike="noStrike" kern="0" cap="none" spc="0" normalizeH="0" baseline="0" noProof="0" dirty="0">
              <a:ln>
                <a:noFill/>
              </a:ln>
              <a:solidFill>
                <a:srgbClr val="000000"/>
              </a:solidFill>
              <a:effectLst/>
              <a:uLnTx/>
              <a:uFillTx/>
              <a:latin typeface="Maison Neue"/>
              <a:cs typeface="Arial"/>
              <a:sym typeface="Arial"/>
            </a:endParaRPr>
          </a:p>
        </p:txBody>
      </p:sp>
      <p:sp>
        <p:nvSpPr>
          <p:cNvPr id="16" name="Google Shape;375;p9">
            <a:extLst>
              <a:ext uri="{FF2B5EF4-FFF2-40B4-BE49-F238E27FC236}">
                <a16:creationId xmlns:a16="http://schemas.microsoft.com/office/drawing/2014/main" id="{1932A8B9-9573-4CD7-8FA6-F80B2E2C23C6}"/>
              </a:ext>
            </a:extLst>
          </p:cNvPr>
          <p:cNvSpPr txBox="1"/>
          <p:nvPr/>
        </p:nvSpPr>
        <p:spPr>
          <a:xfrm>
            <a:off x="155575" y="612821"/>
            <a:ext cx="8824208" cy="26708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Maison Neue"/>
                <a:cs typeface="Arial"/>
                <a:sym typeface="Arial"/>
              </a:rPr>
              <a:t>COMPRISES OF SWT CORE COMPONENTS PACKAGED INTO PRODUCTS</a:t>
            </a:r>
          </a:p>
        </p:txBody>
      </p:sp>
      <p:pic>
        <p:nvPicPr>
          <p:cNvPr id="5" name="Picture 4">
            <a:extLst>
              <a:ext uri="{FF2B5EF4-FFF2-40B4-BE49-F238E27FC236}">
                <a16:creationId xmlns:a16="http://schemas.microsoft.com/office/drawing/2014/main" id="{48710A5F-FF3B-4E44-A2CF-E0E23436DD9B}"/>
              </a:ext>
            </a:extLst>
          </p:cNvPr>
          <p:cNvPicPr>
            <a:picLocks noChangeAspect="1"/>
          </p:cNvPicPr>
          <p:nvPr/>
        </p:nvPicPr>
        <p:blipFill rotWithShape="1">
          <a:blip r:embed="rId4"/>
          <a:srcRect l="27295" r="20704"/>
          <a:stretch/>
        </p:blipFill>
        <p:spPr>
          <a:xfrm>
            <a:off x="4587049" y="1413592"/>
            <a:ext cx="2581275" cy="3112071"/>
          </a:xfrm>
          <a:prstGeom prst="rect">
            <a:avLst/>
          </a:prstGeom>
        </p:spPr>
      </p:pic>
      <p:pic>
        <p:nvPicPr>
          <p:cNvPr id="1026" name="Picture 2">
            <a:extLst>
              <a:ext uri="{FF2B5EF4-FFF2-40B4-BE49-F238E27FC236}">
                <a16:creationId xmlns:a16="http://schemas.microsoft.com/office/drawing/2014/main" id="{2A847D6E-95D5-4C88-AF23-C3811847A3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6135" y="1413592"/>
            <a:ext cx="4146712" cy="311207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8D356D2-D860-4842-AA8F-956DF846CFD3}"/>
              </a:ext>
            </a:extLst>
          </p:cNvPr>
          <p:cNvSpPr txBox="1"/>
          <p:nvPr/>
        </p:nvSpPr>
        <p:spPr>
          <a:xfrm>
            <a:off x="4462177" y="975155"/>
            <a:ext cx="2743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C00000"/>
                </a:solidFill>
                <a:effectLst/>
                <a:uLnTx/>
                <a:uFillTx/>
                <a:latin typeface="Maison Neue"/>
                <a:cs typeface="Arial"/>
                <a:sym typeface="Arial"/>
              </a:rPr>
              <a:t>JOKK - U</a:t>
            </a:r>
            <a:endParaRPr kumimoji="0" lang="en-SE" sz="2400" b="1" i="0" u="none" strike="noStrike" kern="0" cap="none" spc="0" normalizeH="0" baseline="0" noProof="0" dirty="0">
              <a:ln>
                <a:noFill/>
              </a:ln>
              <a:solidFill>
                <a:srgbClr val="C00000"/>
              </a:solidFill>
              <a:effectLst/>
              <a:uLnTx/>
              <a:uFillTx/>
              <a:latin typeface="Maison Neue"/>
              <a:cs typeface="Arial"/>
              <a:sym typeface="Arial"/>
            </a:endParaRPr>
          </a:p>
        </p:txBody>
      </p:sp>
      <p:sp>
        <p:nvSpPr>
          <p:cNvPr id="20" name="TextBox 19">
            <a:extLst>
              <a:ext uri="{FF2B5EF4-FFF2-40B4-BE49-F238E27FC236}">
                <a16:creationId xmlns:a16="http://schemas.microsoft.com/office/drawing/2014/main" id="{39A98497-9670-4111-8AD5-1419952B4A8B}"/>
              </a:ext>
            </a:extLst>
          </p:cNvPr>
          <p:cNvSpPr txBox="1"/>
          <p:nvPr/>
        </p:nvSpPr>
        <p:spPr>
          <a:xfrm>
            <a:off x="8310277" y="975155"/>
            <a:ext cx="2743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C00000"/>
                </a:solidFill>
                <a:effectLst/>
                <a:uLnTx/>
                <a:uFillTx/>
                <a:latin typeface="Maison Neue"/>
                <a:cs typeface="Arial"/>
                <a:sym typeface="Arial"/>
              </a:rPr>
              <a:t>BJOKK </a:t>
            </a:r>
            <a:r>
              <a:rPr kumimoji="0" lang="en-GB" sz="2400" b="1" i="0" u="none" strike="noStrike" kern="0" cap="none" spc="0" normalizeH="0" baseline="0" noProof="0" dirty="0">
                <a:ln>
                  <a:noFill/>
                </a:ln>
                <a:solidFill>
                  <a:srgbClr val="C00000"/>
                </a:solidFill>
                <a:effectLst/>
                <a:uLnTx/>
                <a:uFillTx/>
                <a:latin typeface="Maison Neue"/>
                <a:cs typeface="Arial"/>
                <a:sym typeface="Arial"/>
              </a:rPr>
              <a:t>- T</a:t>
            </a:r>
            <a:endParaRPr kumimoji="0" lang="en-SE" sz="2400" b="1" i="0" u="none" strike="noStrike" kern="0" cap="none" spc="0" normalizeH="0" baseline="0" noProof="0" dirty="0">
              <a:ln>
                <a:noFill/>
              </a:ln>
              <a:solidFill>
                <a:srgbClr val="C00000"/>
              </a:solidFill>
              <a:effectLst/>
              <a:uLnTx/>
              <a:uFillTx/>
              <a:latin typeface="Maison Neue"/>
              <a:cs typeface="Arial"/>
              <a:sym typeface="Arial"/>
            </a:endParaRPr>
          </a:p>
        </p:txBody>
      </p:sp>
      <p:sp>
        <p:nvSpPr>
          <p:cNvPr id="21" name="TextBox 20">
            <a:extLst>
              <a:ext uri="{FF2B5EF4-FFF2-40B4-BE49-F238E27FC236}">
                <a16:creationId xmlns:a16="http://schemas.microsoft.com/office/drawing/2014/main" id="{EC1077DC-3681-4F68-89E7-D318FC88740C}"/>
              </a:ext>
            </a:extLst>
          </p:cNvPr>
          <p:cNvSpPr txBox="1"/>
          <p:nvPr/>
        </p:nvSpPr>
        <p:spPr>
          <a:xfrm>
            <a:off x="7793781" y="4702490"/>
            <a:ext cx="3748252"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srgbClr val="000000"/>
                </a:solidFill>
                <a:effectLst/>
                <a:uLnTx/>
                <a:uFillTx/>
                <a:latin typeface="Maison Neue"/>
                <a:cs typeface="Arial"/>
                <a:sym typeface="Arial"/>
              </a:rPr>
              <a:t>Table top or wall mounted unit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000000"/>
                </a:solidFill>
                <a:effectLst/>
                <a:uLnTx/>
                <a:uFillTx/>
                <a:latin typeface="Maison Neue"/>
                <a:cs typeface="Arial"/>
                <a:sym typeface="Arial"/>
              </a:rPr>
              <a:t>Market introduction (Q1 2023)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000000"/>
              </a:solidFill>
              <a:effectLst/>
              <a:uLnTx/>
              <a:uFillTx/>
              <a:latin typeface="Maison Neue"/>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GB" sz="1200" b="0" i="0" u="none" strike="noStrike" kern="0" cap="none" spc="0" normalizeH="0" baseline="0" noProof="0" dirty="0">
                <a:ln>
                  <a:noFill/>
                </a:ln>
                <a:solidFill>
                  <a:srgbClr val="000000"/>
                </a:solidFill>
                <a:effectLst/>
                <a:uLnTx/>
                <a:uFillTx/>
                <a:latin typeface="Maison Neue"/>
                <a:cs typeface="Arial"/>
                <a:sym typeface="Arial"/>
              </a:rPr>
              <a:t>Drinking water – up to 50 litres per day</a:t>
            </a: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GB" sz="1200" b="0" i="0" u="none" strike="noStrike" kern="0" cap="none" spc="0" normalizeH="0" baseline="0" noProof="0" dirty="0">
                <a:ln>
                  <a:noFill/>
                </a:ln>
                <a:solidFill>
                  <a:srgbClr val="000000"/>
                </a:solidFill>
                <a:effectLst/>
                <a:uLnTx/>
                <a:uFillTx/>
                <a:latin typeface="Maison Neue"/>
                <a:cs typeface="Arial"/>
                <a:sym typeface="Arial"/>
              </a:rPr>
              <a:t>Tap water input</a:t>
            </a: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GB" sz="1200" b="0" i="0" u="none" strike="noStrike" kern="0" cap="none" spc="0" normalizeH="0" baseline="0" noProof="0" dirty="0">
                <a:ln>
                  <a:noFill/>
                </a:ln>
                <a:solidFill>
                  <a:srgbClr val="000000"/>
                </a:solidFill>
                <a:effectLst/>
                <a:uLnTx/>
                <a:uFillTx/>
                <a:latin typeface="Maison Neue"/>
                <a:cs typeface="Arial"/>
                <a:sym typeface="Arial"/>
              </a:rPr>
              <a:t>Consistent output water quality – irrespective of input water quality changes</a:t>
            </a: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GB" sz="1200" b="0" i="0" u="none" strike="noStrike" kern="0" cap="none" spc="0" normalizeH="0" baseline="0" noProof="0" dirty="0">
                <a:ln>
                  <a:noFill/>
                </a:ln>
                <a:solidFill>
                  <a:srgbClr val="000000"/>
                </a:solidFill>
                <a:effectLst/>
                <a:uLnTx/>
                <a:uFillTx/>
                <a:latin typeface="Maison Neue"/>
                <a:cs typeface="Arial"/>
                <a:sym typeface="Arial"/>
              </a:rPr>
              <a:t>Programmable output water quality</a:t>
            </a:r>
            <a:endParaRPr kumimoji="0" lang="en-SE" sz="1200" b="0" i="0" u="none" strike="noStrike" kern="0" cap="none" spc="0" normalizeH="0" baseline="0" noProof="0" dirty="0">
              <a:ln>
                <a:noFill/>
              </a:ln>
              <a:solidFill>
                <a:srgbClr val="000000"/>
              </a:solidFill>
              <a:effectLst/>
              <a:uLnTx/>
              <a:uFillTx/>
              <a:latin typeface="Maison Neue"/>
              <a:cs typeface="Arial"/>
              <a:sym typeface="Arial"/>
            </a:endParaRPr>
          </a:p>
        </p:txBody>
      </p:sp>
      <p:sp>
        <p:nvSpPr>
          <p:cNvPr id="22" name="TextBox 21">
            <a:extLst>
              <a:ext uri="{FF2B5EF4-FFF2-40B4-BE49-F238E27FC236}">
                <a16:creationId xmlns:a16="http://schemas.microsoft.com/office/drawing/2014/main" id="{3E87B2BB-1712-4B65-950F-26BEFC4479FC}"/>
              </a:ext>
            </a:extLst>
          </p:cNvPr>
          <p:cNvSpPr txBox="1"/>
          <p:nvPr/>
        </p:nvSpPr>
        <p:spPr>
          <a:xfrm>
            <a:off x="4412043" y="4702490"/>
            <a:ext cx="312348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1" i="0" u="none" strike="noStrike" kern="0" cap="none" spc="0" normalizeH="0" baseline="0" noProof="0" dirty="0">
                <a:ln>
                  <a:noFill/>
                </a:ln>
                <a:solidFill>
                  <a:srgbClr val="000000"/>
                </a:solidFill>
                <a:effectLst/>
                <a:uLnTx/>
                <a:uFillTx/>
                <a:latin typeface="Maison Neue"/>
                <a:cs typeface="Arial"/>
                <a:sym typeface="Arial"/>
              </a:rPr>
              <a:t>Under the sink unit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000000"/>
                </a:solidFill>
                <a:effectLst/>
                <a:uLnTx/>
                <a:uFillTx/>
                <a:latin typeface="Maison Neue"/>
                <a:cs typeface="Arial"/>
                <a:sym typeface="Arial"/>
              </a:rPr>
              <a:t>Market introduction (Q2 2022)</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000000"/>
              </a:solidFill>
              <a:effectLst/>
              <a:uLnTx/>
              <a:uFillTx/>
              <a:latin typeface="Maison Neue"/>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GB" sz="1200" b="0" i="0" u="none" strike="noStrike" kern="0" cap="none" spc="0" normalizeH="0" baseline="0" noProof="0" dirty="0">
                <a:ln>
                  <a:noFill/>
                </a:ln>
                <a:solidFill>
                  <a:srgbClr val="000000"/>
                </a:solidFill>
                <a:effectLst/>
                <a:uLnTx/>
                <a:uFillTx/>
                <a:latin typeface="Maison Neue"/>
                <a:cs typeface="Arial"/>
                <a:sym typeface="Arial"/>
              </a:rPr>
              <a:t>Drinking water output</a:t>
            </a:r>
          </a:p>
          <a:p>
            <a:pPr marL="171450" marR="0" lvl="0" indent="-17145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GB" sz="1200" b="0" i="0" u="none" strike="noStrike" kern="0" cap="none" spc="0" normalizeH="0" baseline="0" noProof="0" dirty="0">
                <a:ln>
                  <a:noFill/>
                </a:ln>
                <a:solidFill>
                  <a:srgbClr val="000000"/>
                </a:solidFill>
                <a:effectLst/>
                <a:uLnTx/>
                <a:uFillTx/>
                <a:latin typeface="Maison Neue"/>
                <a:cs typeface="Arial"/>
                <a:sym typeface="Arial"/>
              </a:rPr>
              <a:t>Tap water input</a:t>
            </a:r>
          </a:p>
        </p:txBody>
      </p:sp>
    </p:spTree>
    <p:extLst>
      <p:ext uri="{BB962C8B-B14F-4D97-AF65-F5344CB8AC3E}">
        <p14:creationId xmlns:p14="http://schemas.microsoft.com/office/powerpoint/2010/main" val="105236146"/>
      </p:ext>
    </p:extLst>
  </p:cSld>
  <p:clrMapOvr>
    <a:masterClrMapping/>
  </p:clrMapOvr>
  <mc:AlternateContent xmlns:mc="http://schemas.openxmlformats.org/markup-compatibility/2006" xmlns:p14="http://schemas.microsoft.com/office/powerpoint/2010/main">
    <mc:Choice Requires="p14">
      <p:transition spd="slow" p14:dur="2000" advTm="94770"/>
    </mc:Choice>
    <mc:Fallback xmlns="">
      <p:transition spd="slow" advTm="9477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53FC3-5569-4FF8-B509-95EB82D2E2A9}"/>
              </a:ext>
            </a:extLst>
          </p:cNvPr>
          <p:cNvSpPr>
            <a:spLocks noGrp="1"/>
          </p:cNvSpPr>
          <p:nvPr>
            <p:ph type="title"/>
          </p:nvPr>
        </p:nvSpPr>
        <p:spPr/>
        <p:txBody>
          <a:bodyPr>
            <a:normAutofit/>
          </a:bodyPr>
          <a:lstStyle/>
          <a:p>
            <a:r>
              <a:rPr lang="en-GB" sz="2800" dirty="0">
                <a:latin typeface="Maison Neue" panose="02000000000000000000" charset="0"/>
              </a:rPr>
              <a:t>Market &amp; applications</a:t>
            </a:r>
            <a:endParaRPr lang="en-SE" sz="2800" dirty="0">
              <a:latin typeface="Maison Neue" panose="02000000000000000000" charset="0"/>
            </a:endParaRPr>
          </a:p>
        </p:txBody>
      </p:sp>
      <p:sp>
        <p:nvSpPr>
          <p:cNvPr id="4" name="Slide Number Placeholder 3">
            <a:extLst>
              <a:ext uri="{FF2B5EF4-FFF2-40B4-BE49-F238E27FC236}">
                <a16:creationId xmlns:a16="http://schemas.microsoft.com/office/drawing/2014/main" id="{F4125CA8-86E4-4C38-929A-BB483F1D3062}"/>
              </a:ext>
            </a:extLst>
          </p:cNvPr>
          <p:cNvSpPr>
            <a:spLocks noGrp="1"/>
          </p:cNvSpPr>
          <p:nvPr>
            <p:ph type="sldNum" idx="12"/>
          </p:nvPr>
        </p:nvSpPr>
        <p:spPr>
          <a:xfrm>
            <a:off x="9283864" y="6217732"/>
            <a:ext cx="2743200" cy="365125"/>
          </a:xfrm>
        </p:spPr>
        <p:txBody>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sv-SE" sz="1800" b="1" i="0" u="none" strike="noStrike" kern="0" cap="none" spc="0" normalizeH="0" baseline="0" noProof="0" smtClean="0">
                <a:ln>
                  <a:noFill/>
                </a:ln>
                <a:solidFill>
                  <a:srgbClr val="112E4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t>7</a:t>
            </a:fld>
            <a:endParaRPr kumimoji="0" lang="sv-SE" sz="1800" b="1" i="0" u="none" strike="noStrike" kern="0" cap="none" spc="0" normalizeH="0" baseline="0" noProof="0">
              <a:ln>
                <a:noFill/>
              </a:ln>
              <a:solidFill>
                <a:srgbClr val="112E4F"/>
              </a:solidFill>
              <a:effectLst/>
              <a:uLnTx/>
              <a:uFillTx/>
              <a:latin typeface="Arial"/>
              <a:cs typeface="Arial"/>
              <a:sym typeface="Arial"/>
            </a:endParaRPr>
          </a:p>
        </p:txBody>
      </p:sp>
      <p:graphicFrame>
        <p:nvGraphicFramePr>
          <p:cNvPr id="5" name="Diagram 4">
            <a:extLst>
              <a:ext uri="{FF2B5EF4-FFF2-40B4-BE49-F238E27FC236}">
                <a16:creationId xmlns:a16="http://schemas.microsoft.com/office/drawing/2014/main" id="{9749ABD9-1799-4893-B540-04AF88FDBA45}"/>
              </a:ext>
            </a:extLst>
          </p:cNvPr>
          <p:cNvGraphicFramePr/>
          <p:nvPr>
            <p:extLst>
              <p:ext uri="{D42A27DB-BD31-4B8C-83A1-F6EECF244321}">
                <p14:modId xmlns:p14="http://schemas.microsoft.com/office/powerpoint/2010/main" val="2538241027"/>
              </p:ext>
            </p:extLst>
          </p:nvPr>
        </p:nvGraphicFramePr>
        <p:xfrm>
          <a:off x="-727291" y="1185915"/>
          <a:ext cx="6963644" cy="46424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With Delhi still stuck in red tape, Gurgaon microbreweries flourish – NRAI">
            <a:extLst>
              <a:ext uri="{FF2B5EF4-FFF2-40B4-BE49-F238E27FC236}">
                <a16:creationId xmlns:a16="http://schemas.microsoft.com/office/drawing/2014/main" id="{E1164ABF-3766-456F-8AC1-9BA496176B2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462"/>
          <a:stretch/>
        </p:blipFill>
        <p:spPr bwMode="auto">
          <a:xfrm>
            <a:off x="8996424" y="1708491"/>
            <a:ext cx="2687546" cy="19976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44A738C-0E01-4BC6-85C3-FAEA7DE2CD2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766" r="2670"/>
          <a:stretch/>
        </p:blipFill>
        <p:spPr bwMode="auto">
          <a:xfrm>
            <a:off x="5878894" y="1708491"/>
            <a:ext cx="2773616" cy="19976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51DD2FB-1D4F-4717-863D-8E50F2C07D7B}"/>
              </a:ext>
            </a:extLst>
          </p:cNvPr>
          <p:cNvSpPr txBox="1"/>
          <p:nvPr/>
        </p:nvSpPr>
        <p:spPr>
          <a:xfrm>
            <a:off x="6404547" y="1387215"/>
            <a:ext cx="208708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b="1" i="0" u="none" strike="noStrike" kern="0" cap="none" spc="0" normalizeH="0" baseline="0" noProof="0" dirty="0">
                <a:ln>
                  <a:noFill/>
                </a:ln>
                <a:solidFill>
                  <a:srgbClr val="000000"/>
                </a:solidFill>
                <a:effectLst/>
                <a:uLnTx/>
                <a:uFillTx/>
                <a:latin typeface="Maison Neue" panose="02000000000000000000" charset="0"/>
                <a:sym typeface="Arial"/>
              </a:rPr>
              <a:t>Off-grid Homes</a:t>
            </a:r>
            <a:endParaRPr kumimoji="0" lang="en-SE" b="1" i="0" u="none" strike="noStrike" kern="0" cap="none" spc="0" normalizeH="0" baseline="0" noProof="0" dirty="0">
              <a:ln>
                <a:noFill/>
              </a:ln>
              <a:solidFill>
                <a:srgbClr val="000000"/>
              </a:solidFill>
              <a:effectLst/>
              <a:uLnTx/>
              <a:uFillTx/>
              <a:latin typeface="Maison Neue" panose="02000000000000000000" charset="0"/>
              <a:sym typeface="Arial"/>
            </a:endParaRPr>
          </a:p>
        </p:txBody>
      </p:sp>
      <p:sp>
        <p:nvSpPr>
          <p:cNvPr id="20" name="TextBox 19">
            <a:extLst>
              <a:ext uri="{FF2B5EF4-FFF2-40B4-BE49-F238E27FC236}">
                <a16:creationId xmlns:a16="http://schemas.microsoft.com/office/drawing/2014/main" id="{E2BD25D3-5694-4886-A1B1-155388042277}"/>
              </a:ext>
            </a:extLst>
          </p:cNvPr>
          <p:cNvSpPr txBox="1"/>
          <p:nvPr/>
        </p:nvSpPr>
        <p:spPr>
          <a:xfrm>
            <a:off x="7854961" y="3948785"/>
            <a:ext cx="208708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b="1" i="0" u="none" strike="noStrike" kern="0" cap="none" spc="0" normalizeH="0" baseline="0" noProof="0" dirty="0">
                <a:ln>
                  <a:noFill/>
                </a:ln>
                <a:solidFill>
                  <a:srgbClr val="000000"/>
                </a:solidFill>
                <a:effectLst/>
                <a:uLnTx/>
                <a:uFillTx/>
                <a:latin typeface="Maison Neue" panose="02000000000000000000" charset="0"/>
                <a:sym typeface="Arial"/>
              </a:rPr>
              <a:t>Aquaculture Farms</a:t>
            </a:r>
            <a:endParaRPr kumimoji="0" lang="en-SE" b="1" i="0" u="none" strike="noStrike" kern="0" cap="none" spc="0" normalizeH="0" baseline="0" noProof="0" dirty="0">
              <a:ln>
                <a:noFill/>
              </a:ln>
              <a:solidFill>
                <a:srgbClr val="000000"/>
              </a:solidFill>
              <a:effectLst/>
              <a:uLnTx/>
              <a:uFillTx/>
              <a:latin typeface="Maison Neue" panose="02000000000000000000" charset="0"/>
              <a:sym typeface="Arial"/>
            </a:endParaRPr>
          </a:p>
        </p:txBody>
      </p:sp>
      <p:sp>
        <p:nvSpPr>
          <p:cNvPr id="27" name="TextBox 26">
            <a:extLst>
              <a:ext uri="{FF2B5EF4-FFF2-40B4-BE49-F238E27FC236}">
                <a16:creationId xmlns:a16="http://schemas.microsoft.com/office/drawing/2014/main" id="{C3A3479B-0C90-499B-87C5-170CCAE64B67}"/>
              </a:ext>
            </a:extLst>
          </p:cNvPr>
          <p:cNvSpPr txBox="1"/>
          <p:nvPr/>
        </p:nvSpPr>
        <p:spPr>
          <a:xfrm>
            <a:off x="9329584" y="1373534"/>
            <a:ext cx="181737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b="1" dirty="0">
                <a:latin typeface="Maison Neue" panose="02000000000000000000" charset="0"/>
              </a:rPr>
              <a:t>B</a:t>
            </a:r>
            <a:r>
              <a:rPr kumimoji="0" lang="en-GB" b="1" i="0" u="none" strike="noStrike" kern="0" cap="none" spc="0" normalizeH="0" baseline="0" noProof="0" dirty="0" err="1">
                <a:ln>
                  <a:noFill/>
                </a:ln>
                <a:solidFill>
                  <a:srgbClr val="000000"/>
                </a:solidFill>
                <a:effectLst/>
                <a:uLnTx/>
                <a:uFillTx/>
                <a:latin typeface="Maison Neue" panose="02000000000000000000" charset="0"/>
                <a:sym typeface="Arial"/>
              </a:rPr>
              <a:t>reweries</a:t>
            </a:r>
            <a:endParaRPr kumimoji="0" lang="en-SE" b="1" i="0" u="none" strike="noStrike" kern="0" cap="none" spc="0" normalizeH="0" baseline="0" noProof="0" dirty="0">
              <a:ln>
                <a:noFill/>
              </a:ln>
              <a:solidFill>
                <a:srgbClr val="000000"/>
              </a:solidFill>
              <a:effectLst/>
              <a:uLnTx/>
              <a:uFillTx/>
              <a:latin typeface="Maison Neue" panose="02000000000000000000" charset="0"/>
              <a:sym typeface="Arial"/>
            </a:endParaRPr>
          </a:p>
        </p:txBody>
      </p:sp>
      <p:sp>
        <p:nvSpPr>
          <p:cNvPr id="8" name="TextBox 7">
            <a:extLst>
              <a:ext uri="{FF2B5EF4-FFF2-40B4-BE49-F238E27FC236}">
                <a16:creationId xmlns:a16="http://schemas.microsoft.com/office/drawing/2014/main" id="{29728DEF-E3CE-44E1-8C24-C9321157BAD4}"/>
              </a:ext>
            </a:extLst>
          </p:cNvPr>
          <p:cNvSpPr txBox="1"/>
          <p:nvPr/>
        </p:nvSpPr>
        <p:spPr>
          <a:xfrm>
            <a:off x="7448087" y="744390"/>
            <a:ext cx="32919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112E4F"/>
                </a:solidFill>
                <a:effectLst/>
                <a:uLnTx/>
                <a:uFillTx/>
                <a:latin typeface="Maison Neue" panose="02000000000000000000" charset="0"/>
                <a:sym typeface="Arial"/>
              </a:rPr>
              <a:t>Current Customers</a:t>
            </a:r>
            <a:endParaRPr kumimoji="0" lang="en-SE" sz="2400" b="1" i="0" u="none" strike="noStrike" kern="0" cap="none" spc="0" normalizeH="0" baseline="0" noProof="0" dirty="0">
              <a:ln>
                <a:noFill/>
              </a:ln>
              <a:solidFill>
                <a:srgbClr val="112E4F"/>
              </a:solidFill>
              <a:effectLst/>
              <a:uLnTx/>
              <a:uFillTx/>
              <a:latin typeface="Maison Neue" panose="02000000000000000000" charset="0"/>
              <a:sym typeface="Arial"/>
            </a:endParaRPr>
          </a:p>
        </p:txBody>
      </p:sp>
      <p:pic>
        <p:nvPicPr>
          <p:cNvPr id="12" name="Picture 11" descr="A picture containing indoor, ceiling, miller&#10;&#10;Description automatically generated">
            <a:extLst>
              <a:ext uri="{FF2B5EF4-FFF2-40B4-BE49-F238E27FC236}">
                <a16:creationId xmlns:a16="http://schemas.microsoft.com/office/drawing/2014/main" id="{9759DB95-003F-469B-844B-281DB13ED02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70981" y="4260703"/>
            <a:ext cx="3255040" cy="2170027"/>
          </a:xfrm>
          <a:prstGeom prst="rect">
            <a:avLst/>
          </a:prstGeom>
        </p:spPr>
      </p:pic>
      <p:pic>
        <p:nvPicPr>
          <p:cNvPr id="13" name="Picture 12" descr="A group of fish swimming in water&#10;&#10;Description automatically generated with low confidence">
            <a:extLst>
              <a:ext uri="{FF2B5EF4-FFF2-40B4-BE49-F238E27FC236}">
                <a16:creationId xmlns:a16="http://schemas.microsoft.com/office/drawing/2014/main" id="{73B5A4A7-F52F-4031-8757-1B38C9FF9FA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6155"/>
          <a:stretch/>
        </p:blipFill>
        <p:spPr>
          <a:xfrm>
            <a:off x="7285580" y="4261659"/>
            <a:ext cx="1432693" cy="800825"/>
          </a:xfrm>
          <a:prstGeom prst="rect">
            <a:avLst/>
          </a:prstGeom>
        </p:spPr>
      </p:pic>
    </p:spTree>
    <p:extLst>
      <p:ext uri="{BB962C8B-B14F-4D97-AF65-F5344CB8AC3E}">
        <p14:creationId xmlns:p14="http://schemas.microsoft.com/office/powerpoint/2010/main" val="45836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2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53FC3-5569-4FF8-B509-95EB82D2E2A9}"/>
              </a:ext>
            </a:extLst>
          </p:cNvPr>
          <p:cNvSpPr>
            <a:spLocks noGrp="1"/>
          </p:cNvSpPr>
          <p:nvPr>
            <p:ph type="title"/>
          </p:nvPr>
        </p:nvSpPr>
        <p:spPr/>
        <p:txBody>
          <a:bodyPr>
            <a:normAutofit/>
          </a:bodyPr>
          <a:lstStyle/>
          <a:p>
            <a:r>
              <a:rPr lang="en-GB" sz="2800" dirty="0">
                <a:latin typeface="Maison Neue" panose="02000000000000000000" charset="0"/>
              </a:rPr>
              <a:t>SWT commercial installations</a:t>
            </a:r>
            <a:endParaRPr lang="en-SE" sz="2800" dirty="0">
              <a:latin typeface="Maison Neue" panose="02000000000000000000" charset="0"/>
            </a:endParaRPr>
          </a:p>
        </p:txBody>
      </p:sp>
      <p:sp>
        <p:nvSpPr>
          <p:cNvPr id="4" name="Slide Number Placeholder 3">
            <a:extLst>
              <a:ext uri="{FF2B5EF4-FFF2-40B4-BE49-F238E27FC236}">
                <a16:creationId xmlns:a16="http://schemas.microsoft.com/office/drawing/2014/main" id="{F4125CA8-86E4-4C38-929A-BB483F1D3062}"/>
              </a:ext>
            </a:extLst>
          </p:cNvPr>
          <p:cNvSpPr>
            <a:spLocks noGrp="1"/>
          </p:cNvSpPr>
          <p:nvPr>
            <p:ph type="sldNum" idx="12"/>
          </p:nvPr>
        </p:nvSpPr>
        <p:spPr>
          <a:xfrm>
            <a:off x="9283864" y="6217732"/>
            <a:ext cx="2743200" cy="365125"/>
          </a:xfrm>
        </p:spPr>
        <p:txBody>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fld id="{00000000-1234-1234-1234-123412341234}" type="slidenum">
              <a:rPr kumimoji="0" lang="sv-SE" sz="1800" b="1" i="0" u="none" strike="noStrike" kern="0" cap="none" spc="0" normalizeH="0" baseline="0" noProof="0" smtClean="0">
                <a:ln>
                  <a:noFill/>
                </a:ln>
                <a:solidFill>
                  <a:srgbClr val="112E4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t>8</a:t>
            </a:fld>
            <a:endParaRPr kumimoji="0" lang="sv-SE" sz="1800" b="1" i="0" u="none" strike="noStrike" kern="0" cap="none" spc="0" normalizeH="0" baseline="0" noProof="0">
              <a:ln>
                <a:noFill/>
              </a:ln>
              <a:solidFill>
                <a:srgbClr val="112E4F"/>
              </a:solidFill>
              <a:effectLst/>
              <a:uLnTx/>
              <a:uFillTx/>
              <a:latin typeface="Arial"/>
              <a:cs typeface="Arial"/>
              <a:sym typeface="Arial"/>
            </a:endParaRPr>
          </a:p>
        </p:txBody>
      </p:sp>
      <p:pic>
        <p:nvPicPr>
          <p:cNvPr id="14" name="Picture 13" descr="A picture containing indoor, ceiling, working, preparing&#10;&#10;Description automatically generated">
            <a:extLst>
              <a:ext uri="{FF2B5EF4-FFF2-40B4-BE49-F238E27FC236}">
                <a16:creationId xmlns:a16="http://schemas.microsoft.com/office/drawing/2014/main" id="{9CC5CB55-EB46-493C-BA2C-FDFC63112F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209" y="791141"/>
            <a:ext cx="3956788" cy="2637859"/>
          </a:xfrm>
          <a:prstGeom prst="rect">
            <a:avLst/>
          </a:prstGeom>
        </p:spPr>
      </p:pic>
      <p:pic>
        <p:nvPicPr>
          <p:cNvPr id="15" name="Picture 14" descr="A picture containing indoor, engine, miller&#10;&#10;Description automatically generated">
            <a:extLst>
              <a:ext uri="{FF2B5EF4-FFF2-40B4-BE49-F238E27FC236}">
                <a16:creationId xmlns:a16="http://schemas.microsoft.com/office/drawing/2014/main" id="{F85A83A8-DACB-4DB0-B5EC-0AD86F0AE8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5486" y="844306"/>
            <a:ext cx="2105245" cy="14034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descr="A picture containing outdoor, ground, tree, rock&#10;&#10;Description automatically generated">
            <a:extLst>
              <a:ext uri="{FF2B5EF4-FFF2-40B4-BE49-F238E27FC236}">
                <a16:creationId xmlns:a16="http://schemas.microsoft.com/office/drawing/2014/main" id="{321CB2B5-766C-4522-BF77-C76E250C99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6920" y="791141"/>
            <a:ext cx="3956789" cy="2637859"/>
          </a:xfrm>
          <a:prstGeom prst="rect">
            <a:avLst/>
          </a:prstGeom>
        </p:spPr>
      </p:pic>
      <p:pic>
        <p:nvPicPr>
          <p:cNvPr id="17" name="Picture 16" descr="A picture containing indoor, wall, floor, cluttered&#10;&#10;Description automatically generated">
            <a:extLst>
              <a:ext uri="{FF2B5EF4-FFF2-40B4-BE49-F238E27FC236}">
                <a16:creationId xmlns:a16="http://schemas.microsoft.com/office/drawing/2014/main" id="{F2938432-7581-45F6-ACAD-42028C866B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7526" y="801775"/>
            <a:ext cx="1758571" cy="25871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descr="The inside of a building&#10;&#10;Description automatically generated">
            <a:extLst>
              <a:ext uri="{FF2B5EF4-FFF2-40B4-BE49-F238E27FC236}">
                <a16:creationId xmlns:a16="http://schemas.microsoft.com/office/drawing/2014/main" id="{9AE6A655-55E9-4092-AC0E-C0FEFDBE0B5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4235"/>
          <a:stretch/>
        </p:blipFill>
        <p:spPr>
          <a:xfrm>
            <a:off x="4231631" y="795508"/>
            <a:ext cx="1770643" cy="1314562"/>
          </a:xfrm>
          <a:prstGeom prst="rect">
            <a:avLst/>
          </a:prstGeom>
        </p:spPr>
      </p:pic>
      <p:pic>
        <p:nvPicPr>
          <p:cNvPr id="19" name="Picture 18" descr="A picture containing bottle, wine, indoor, wall&#10;&#10;Description automatically generated">
            <a:extLst>
              <a:ext uri="{FF2B5EF4-FFF2-40B4-BE49-F238E27FC236}">
                <a16:creationId xmlns:a16="http://schemas.microsoft.com/office/drawing/2014/main" id="{EAEB67DC-BE24-4144-A732-1A00468D1A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1631" y="2114478"/>
            <a:ext cx="1752749" cy="1314561"/>
          </a:xfrm>
          <a:prstGeom prst="rect">
            <a:avLst/>
          </a:prstGeom>
        </p:spPr>
      </p:pic>
      <p:sp>
        <p:nvSpPr>
          <p:cNvPr id="22" name="TextBox 21">
            <a:extLst>
              <a:ext uri="{FF2B5EF4-FFF2-40B4-BE49-F238E27FC236}">
                <a16:creationId xmlns:a16="http://schemas.microsoft.com/office/drawing/2014/main" id="{9547D1B6-BCDB-4346-A9DF-8520D403C682}"/>
              </a:ext>
            </a:extLst>
          </p:cNvPr>
          <p:cNvSpPr txBox="1"/>
          <p:nvPr/>
        </p:nvSpPr>
        <p:spPr>
          <a:xfrm>
            <a:off x="1800277" y="3428210"/>
            <a:ext cx="3956788" cy="324347"/>
          </a:xfrm>
          <a:prstGeom prst="rect">
            <a:avLst/>
          </a:prstGeom>
          <a:noFill/>
        </p:spPr>
        <p:txBody>
          <a:bodyPr wrap="square" lIns="72000" tIns="36000" rIns="72000" bIns="36000" rtlCol="0">
            <a:noAutofit/>
          </a:bodyPr>
          <a:lstStyle/>
          <a:p>
            <a:pPr eaLnBrk="0" fontAlgn="auto">
              <a:spcBef>
                <a:spcPts val="0"/>
              </a:spcBef>
              <a:buClr>
                <a:schemeClr val="accent1"/>
              </a:buClr>
            </a:pPr>
            <a:r>
              <a:rPr lang="en-GB" sz="1600" b="1" kern="0" dirty="0">
                <a:solidFill>
                  <a:srgbClr val="000000"/>
                </a:solidFill>
                <a:latin typeface="Maison Neue" panose="02000000000000000000"/>
                <a:sym typeface="EYInterstate" panose="02000503020000020004" pitchFamily="2" charset="0"/>
              </a:rPr>
              <a:t>Microbrewery – Sweden</a:t>
            </a:r>
            <a:endParaRPr lang="en-SE" sz="1600" b="1" kern="0" dirty="0">
              <a:solidFill>
                <a:srgbClr val="000000"/>
              </a:solidFill>
              <a:latin typeface="Maison Neue" panose="02000000000000000000"/>
              <a:sym typeface="EYInterstate" panose="02000503020000020004" pitchFamily="2" charset="0"/>
            </a:endParaRPr>
          </a:p>
        </p:txBody>
      </p:sp>
      <p:sp>
        <p:nvSpPr>
          <p:cNvPr id="23" name="TextBox 22">
            <a:extLst>
              <a:ext uri="{FF2B5EF4-FFF2-40B4-BE49-F238E27FC236}">
                <a16:creationId xmlns:a16="http://schemas.microsoft.com/office/drawing/2014/main" id="{360AAFFD-EB08-47B7-BE2C-24B5BDDAD826}"/>
              </a:ext>
            </a:extLst>
          </p:cNvPr>
          <p:cNvSpPr txBox="1"/>
          <p:nvPr/>
        </p:nvSpPr>
        <p:spPr>
          <a:xfrm>
            <a:off x="7569448" y="3429000"/>
            <a:ext cx="3956788" cy="324347"/>
          </a:xfrm>
          <a:prstGeom prst="rect">
            <a:avLst/>
          </a:prstGeom>
          <a:noFill/>
        </p:spPr>
        <p:txBody>
          <a:bodyPr wrap="square" lIns="72000" tIns="36000" rIns="72000" bIns="36000" rtlCol="0">
            <a:noAutofit/>
          </a:bodyPr>
          <a:lstStyle/>
          <a:p>
            <a:pPr eaLnBrk="0" fontAlgn="auto">
              <a:spcBef>
                <a:spcPts val="0"/>
              </a:spcBef>
              <a:buClr>
                <a:schemeClr val="accent1"/>
              </a:buClr>
            </a:pPr>
            <a:r>
              <a:rPr lang="en-GB" sz="1600" b="1" kern="0" dirty="0">
                <a:solidFill>
                  <a:srgbClr val="000000"/>
                </a:solidFill>
                <a:latin typeface="Maison Neue" panose="02000000000000000000"/>
                <a:sym typeface="EYInterstate" panose="02000503020000020004" pitchFamily="2" charset="0"/>
              </a:rPr>
              <a:t>Hard Municipal Water – Sweden</a:t>
            </a:r>
            <a:endParaRPr lang="en-SE" sz="1600" b="1" kern="0" dirty="0">
              <a:solidFill>
                <a:srgbClr val="000000"/>
              </a:solidFill>
              <a:latin typeface="Maison Neue" panose="02000000000000000000"/>
              <a:sym typeface="EYInterstate" panose="02000503020000020004" pitchFamily="2" charset="0"/>
            </a:endParaRPr>
          </a:p>
        </p:txBody>
      </p:sp>
      <p:pic>
        <p:nvPicPr>
          <p:cNvPr id="28" name="Picture 27" descr="A picture containing indoor, ceiling, miller&#10;&#10;Description automatically generated">
            <a:extLst>
              <a:ext uri="{FF2B5EF4-FFF2-40B4-BE49-F238E27FC236}">
                <a16:creationId xmlns:a16="http://schemas.microsoft.com/office/drawing/2014/main" id="{FA207034-6FC9-4032-B522-33F8717B36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3963" y="3731869"/>
            <a:ext cx="3255040" cy="2170027"/>
          </a:xfrm>
          <a:prstGeom prst="rect">
            <a:avLst/>
          </a:prstGeom>
        </p:spPr>
      </p:pic>
      <p:pic>
        <p:nvPicPr>
          <p:cNvPr id="29" name="Picture 28" descr="A person working on a machine&#10;&#10;Description automatically generated with low confidence">
            <a:extLst>
              <a:ext uri="{FF2B5EF4-FFF2-40B4-BE49-F238E27FC236}">
                <a16:creationId xmlns:a16="http://schemas.microsoft.com/office/drawing/2014/main" id="{D528A7BA-88DA-4F89-A975-D7C1E84692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04156" y="3905294"/>
            <a:ext cx="2775383" cy="1850255"/>
          </a:xfrm>
          <a:prstGeom prst="rect">
            <a:avLst/>
          </a:prstGeom>
        </p:spPr>
      </p:pic>
      <p:sp>
        <p:nvSpPr>
          <p:cNvPr id="30" name="TextBox 29">
            <a:extLst>
              <a:ext uri="{FF2B5EF4-FFF2-40B4-BE49-F238E27FC236}">
                <a16:creationId xmlns:a16="http://schemas.microsoft.com/office/drawing/2014/main" id="{294FD72B-4E45-4F4A-BDBE-74F2B4D1BD63}"/>
              </a:ext>
            </a:extLst>
          </p:cNvPr>
          <p:cNvSpPr txBox="1"/>
          <p:nvPr/>
        </p:nvSpPr>
        <p:spPr>
          <a:xfrm>
            <a:off x="1609722" y="5909337"/>
            <a:ext cx="3956788" cy="324347"/>
          </a:xfrm>
          <a:prstGeom prst="rect">
            <a:avLst/>
          </a:prstGeom>
          <a:noFill/>
        </p:spPr>
        <p:txBody>
          <a:bodyPr wrap="square" lIns="72000" tIns="36000" rIns="72000" bIns="36000" rtlCol="0">
            <a:noAutofit/>
          </a:bodyPr>
          <a:lstStyle/>
          <a:p>
            <a:pPr eaLnBrk="0" fontAlgn="auto">
              <a:spcBef>
                <a:spcPts val="0"/>
              </a:spcBef>
              <a:buClr>
                <a:schemeClr val="accent1"/>
              </a:buClr>
            </a:pPr>
            <a:r>
              <a:rPr lang="en-GB" sz="1600" b="1" kern="0" dirty="0">
                <a:solidFill>
                  <a:srgbClr val="000000"/>
                </a:solidFill>
                <a:latin typeface="Maison Neue" panose="02000000000000000000"/>
                <a:sym typeface="EYInterstate" panose="02000503020000020004" pitchFamily="2" charset="0"/>
              </a:rPr>
              <a:t>Aquaculture Farm – Denmark</a:t>
            </a:r>
            <a:endParaRPr lang="en-SE" sz="1600" b="1" kern="0" dirty="0">
              <a:solidFill>
                <a:srgbClr val="000000"/>
              </a:solidFill>
              <a:latin typeface="Maison Neue" panose="02000000000000000000"/>
              <a:sym typeface="EYInterstate" panose="02000503020000020004" pitchFamily="2" charset="0"/>
            </a:endParaRPr>
          </a:p>
        </p:txBody>
      </p:sp>
      <p:pic>
        <p:nvPicPr>
          <p:cNvPr id="31" name="Picture 148">
            <a:extLst>
              <a:ext uri="{FF2B5EF4-FFF2-40B4-BE49-F238E27FC236}">
                <a16:creationId xmlns:a16="http://schemas.microsoft.com/office/drawing/2014/main" id="{E915546C-3DEB-45F8-9C3E-9DF99BBEB56A}"/>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206" t="27645" b="5029"/>
          <a:stretch/>
        </p:blipFill>
        <p:spPr bwMode="auto">
          <a:xfrm>
            <a:off x="6762122" y="3807497"/>
            <a:ext cx="5131824" cy="2045851"/>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26A5D413-796C-4642-AD51-89388F9A1113}"/>
              </a:ext>
            </a:extLst>
          </p:cNvPr>
          <p:cNvSpPr txBox="1"/>
          <p:nvPr/>
        </p:nvSpPr>
        <p:spPr>
          <a:xfrm>
            <a:off x="6911993" y="5868782"/>
            <a:ext cx="4832081" cy="324347"/>
          </a:xfrm>
          <a:prstGeom prst="rect">
            <a:avLst/>
          </a:prstGeom>
          <a:noFill/>
        </p:spPr>
        <p:txBody>
          <a:bodyPr wrap="square" lIns="72000" tIns="36000" rIns="72000" bIns="36000" rtlCol="0">
            <a:noAutofit/>
          </a:bodyPr>
          <a:lstStyle/>
          <a:p>
            <a:pPr eaLnBrk="0" fontAlgn="auto">
              <a:spcBef>
                <a:spcPts val="0"/>
              </a:spcBef>
              <a:buClr>
                <a:schemeClr val="accent1"/>
              </a:buClr>
            </a:pPr>
            <a:r>
              <a:rPr lang="en-GB" sz="1600" b="1" kern="0" dirty="0">
                <a:solidFill>
                  <a:srgbClr val="000000"/>
                </a:solidFill>
                <a:latin typeface="Maison Neue" panose="02000000000000000000"/>
                <a:sym typeface="EYInterstate" panose="02000503020000020004" pitchFamily="2" charset="0"/>
              </a:rPr>
              <a:t>Municipal wastewater treatment plant – Sweden</a:t>
            </a:r>
            <a:endParaRPr lang="en-SE" sz="1600" b="1" kern="0" dirty="0">
              <a:solidFill>
                <a:srgbClr val="000000"/>
              </a:solidFill>
              <a:latin typeface="Maison Neue" panose="02000000000000000000"/>
              <a:sym typeface="EYInterstate" panose="02000503020000020004" pitchFamily="2" charset="0"/>
            </a:endParaRPr>
          </a:p>
        </p:txBody>
      </p:sp>
    </p:spTree>
    <p:extLst>
      <p:ext uri="{BB962C8B-B14F-4D97-AF65-F5344CB8AC3E}">
        <p14:creationId xmlns:p14="http://schemas.microsoft.com/office/powerpoint/2010/main" val="324568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p:bldP spid="34" grpId="0"/>
    </p:bldLst>
  </p:timing>
</p:sld>
</file>

<file path=ppt/theme/theme1.xml><?xml version="1.0" encoding="utf-8"?>
<a:theme xmlns:a="http://schemas.openxmlformats.org/drawingml/2006/main" name="2_Office Theme">
  <a:themeElements>
    <a:clrScheme name="SWT Theme">
      <a:dk1>
        <a:srgbClr val="000000"/>
      </a:dk1>
      <a:lt1>
        <a:srgbClr val="FFFFFF"/>
      </a:lt1>
      <a:dk2>
        <a:srgbClr val="112E4F"/>
      </a:dk2>
      <a:lt2>
        <a:srgbClr val="E7E6E6"/>
      </a:lt2>
      <a:accent1>
        <a:srgbClr val="00A1CB"/>
      </a:accent1>
      <a:accent2>
        <a:srgbClr val="112E4F"/>
      </a:accent2>
      <a:accent3>
        <a:srgbClr val="FEFFFF"/>
      </a:accent3>
      <a:accent4>
        <a:srgbClr val="000000"/>
      </a:accent4>
      <a:accent5>
        <a:srgbClr val="FF4949"/>
      </a:accent5>
      <a:accent6>
        <a:srgbClr val="E6ECFF"/>
      </a:accent6>
      <a:hlink>
        <a:srgbClr val="FF4949"/>
      </a:hlink>
      <a:folHlink>
        <a:srgbClr val="FF4949"/>
      </a:folHlink>
    </a:clrScheme>
    <a:fontScheme name="SWT">
      <a:majorFont>
        <a:latin typeface="Maison Neue"/>
        <a:ea typeface=""/>
        <a:cs typeface=""/>
      </a:majorFont>
      <a:minorFont>
        <a:latin typeface="Maison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SWT Theme">
      <a:dk1>
        <a:srgbClr val="000000"/>
      </a:dk1>
      <a:lt1>
        <a:srgbClr val="FFFFFF"/>
      </a:lt1>
      <a:dk2>
        <a:srgbClr val="112E4F"/>
      </a:dk2>
      <a:lt2>
        <a:srgbClr val="E7E6E6"/>
      </a:lt2>
      <a:accent1>
        <a:srgbClr val="00A1CB"/>
      </a:accent1>
      <a:accent2>
        <a:srgbClr val="112E4F"/>
      </a:accent2>
      <a:accent3>
        <a:srgbClr val="FEFFFF"/>
      </a:accent3>
      <a:accent4>
        <a:srgbClr val="000000"/>
      </a:accent4>
      <a:accent5>
        <a:srgbClr val="FF4949"/>
      </a:accent5>
      <a:accent6>
        <a:srgbClr val="E6ECFF"/>
      </a:accent6>
      <a:hlink>
        <a:srgbClr val="FF4949"/>
      </a:hlink>
      <a:folHlink>
        <a:srgbClr val="FF494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SWT Theme">
      <a:dk1>
        <a:srgbClr val="000000"/>
      </a:dk1>
      <a:lt1>
        <a:srgbClr val="FFFFFF"/>
      </a:lt1>
      <a:dk2>
        <a:srgbClr val="112E4F"/>
      </a:dk2>
      <a:lt2>
        <a:srgbClr val="E7E6E6"/>
      </a:lt2>
      <a:accent1>
        <a:srgbClr val="00A1CB"/>
      </a:accent1>
      <a:accent2>
        <a:srgbClr val="112E4F"/>
      </a:accent2>
      <a:accent3>
        <a:srgbClr val="FEFFFF"/>
      </a:accent3>
      <a:accent4>
        <a:srgbClr val="000000"/>
      </a:accent4>
      <a:accent5>
        <a:srgbClr val="FF4949"/>
      </a:accent5>
      <a:accent6>
        <a:srgbClr val="E6ECFF"/>
      </a:accent6>
      <a:hlink>
        <a:srgbClr val="FF4949"/>
      </a:hlink>
      <a:folHlink>
        <a:srgbClr val="FF494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SWT Theme">
      <a:dk1>
        <a:srgbClr val="000000"/>
      </a:dk1>
      <a:lt1>
        <a:srgbClr val="FFFFFF"/>
      </a:lt1>
      <a:dk2>
        <a:srgbClr val="112E4F"/>
      </a:dk2>
      <a:lt2>
        <a:srgbClr val="E7E6E6"/>
      </a:lt2>
      <a:accent1>
        <a:srgbClr val="00A1CB"/>
      </a:accent1>
      <a:accent2>
        <a:srgbClr val="112E4F"/>
      </a:accent2>
      <a:accent3>
        <a:srgbClr val="FEFFFF"/>
      </a:accent3>
      <a:accent4>
        <a:srgbClr val="000000"/>
      </a:accent4>
      <a:accent5>
        <a:srgbClr val="FF4949"/>
      </a:accent5>
      <a:accent6>
        <a:srgbClr val="E6ECFF"/>
      </a:accent6>
      <a:hlink>
        <a:srgbClr val="FF4949"/>
      </a:hlink>
      <a:folHlink>
        <a:srgbClr val="FF494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SWT Theme">
      <a:dk1>
        <a:srgbClr val="000000"/>
      </a:dk1>
      <a:lt1>
        <a:srgbClr val="FFFFFF"/>
      </a:lt1>
      <a:dk2>
        <a:srgbClr val="112E4F"/>
      </a:dk2>
      <a:lt2>
        <a:srgbClr val="E7E6E6"/>
      </a:lt2>
      <a:accent1>
        <a:srgbClr val="00A1CB"/>
      </a:accent1>
      <a:accent2>
        <a:srgbClr val="112E4F"/>
      </a:accent2>
      <a:accent3>
        <a:srgbClr val="FEFFFF"/>
      </a:accent3>
      <a:accent4>
        <a:srgbClr val="000000"/>
      </a:accent4>
      <a:accent5>
        <a:srgbClr val="FF4949"/>
      </a:accent5>
      <a:accent6>
        <a:srgbClr val="E6ECFF"/>
      </a:accent6>
      <a:hlink>
        <a:srgbClr val="FF4949"/>
      </a:hlink>
      <a:folHlink>
        <a:srgbClr val="FF494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asenumber xmlns="0e2857ad-8753-41f3-9841-49828267665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2159A5025313B4A9F87309224977E72" ma:contentTypeVersion="14" ma:contentTypeDescription="Create a new document." ma:contentTypeScope="" ma:versionID="81cf6cf172fdeba6361ae39047790757">
  <xsd:schema xmlns:xsd="http://www.w3.org/2001/XMLSchema" xmlns:xs="http://www.w3.org/2001/XMLSchema" xmlns:p="http://schemas.microsoft.com/office/2006/metadata/properties" xmlns:ns2="0e2857ad-8753-41f3-9841-498282676655" xmlns:ns3="6299cdc4-3607-448e-924e-a60d533f3228" targetNamespace="http://schemas.microsoft.com/office/2006/metadata/properties" ma:root="true" ma:fieldsID="c4c10d9eb78b3df0583b7ef2f34c532d" ns2:_="" ns3:_="">
    <xsd:import namespace="0e2857ad-8753-41f3-9841-498282676655"/>
    <xsd:import namespace="6299cdc4-3607-448e-924e-a60d533f322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Casenumb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2857ad-8753-41f3-9841-4982826766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Casenumber" ma:index="21" nillable="true" ma:displayName="Case number" ma:format="Dropdown" ma:internalName="Casenumber" ma:percentage="FALSE">
      <xsd:simpleType>
        <xsd:restriction base="dms:Number">
          <xsd:maxInclusive value="140"/>
        </xsd:restriction>
      </xsd:simpleType>
    </xsd:element>
  </xsd:schema>
  <xsd:schema xmlns:xsd="http://www.w3.org/2001/XMLSchema" xmlns:xs="http://www.w3.org/2001/XMLSchema" xmlns:dms="http://schemas.microsoft.com/office/2006/documentManagement/types" xmlns:pc="http://schemas.microsoft.com/office/infopath/2007/PartnerControls" targetNamespace="6299cdc4-3607-448e-924e-a60d533f322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B93FCF-86D5-4376-9A6B-454F3EC267A4}">
  <ds:schemaRef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www.w3.org/XML/1998/namespace"/>
    <ds:schemaRef ds:uri="http://purl.org/dc/terms/"/>
    <ds:schemaRef ds:uri="http://purl.org/dc/elements/1.1/"/>
    <ds:schemaRef ds:uri="fc8f081f-f629-49fe-9792-e7331c5d04a3"/>
    <ds:schemaRef ds:uri="http://schemas.microsoft.com/office/2006/metadata/properties"/>
  </ds:schemaRefs>
</ds:datastoreItem>
</file>

<file path=customXml/itemProps2.xml><?xml version="1.0" encoding="utf-8"?>
<ds:datastoreItem xmlns:ds="http://schemas.openxmlformats.org/officeDocument/2006/customXml" ds:itemID="{A89682B6-DFE6-487D-891B-13CD9F505008}">
  <ds:schemaRefs>
    <ds:schemaRef ds:uri="http://schemas.microsoft.com/sharepoint/v3/contenttype/forms"/>
  </ds:schemaRefs>
</ds:datastoreItem>
</file>

<file path=customXml/itemProps3.xml><?xml version="1.0" encoding="utf-8"?>
<ds:datastoreItem xmlns:ds="http://schemas.openxmlformats.org/officeDocument/2006/customXml" ds:itemID="{163129D9-B920-404D-9A35-C53ADDB84500}"/>
</file>

<file path=docProps/app.xml><?xml version="1.0" encoding="utf-8"?>
<Properties xmlns="http://schemas.openxmlformats.org/officeDocument/2006/extended-properties" xmlns:vt="http://schemas.openxmlformats.org/officeDocument/2006/docPropsVTypes">
  <TotalTime>56528</TotalTime>
  <Words>743</Words>
  <Application>Microsoft Office PowerPoint</Application>
  <PresentationFormat>Widescreen</PresentationFormat>
  <Paragraphs>188</Paragraphs>
  <Slides>12</Slides>
  <Notes>7</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12</vt:i4>
      </vt:variant>
    </vt:vector>
  </HeadingPairs>
  <TitlesOfParts>
    <vt:vector size="23" baseType="lpstr">
      <vt:lpstr>Roboto</vt:lpstr>
      <vt:lpstr>Calibri</vt:lpstr>
      <vt:lpstr>Arial</vt:lpstr>
      <vt:lpstr>Maison Neue</vt:lpstr>
      <vt:lpstr>Wingdings</vt:lpstr>
      <vt:lpstr>Century Gothic</vt:lpstr>
      <vt:lpstr>2_Office Theme</vt:lpstr>
      <vt:lpstr>1_Office Theme</vt:lpstr>
      <vt:lpstr>4_Office Theme</vt:lpstr>
      <vt:lpstr>6_Office Theme</vt:lpstr>
      <vt:lpstr>5_Office Theme</vt:lpstr>
      <vt:lpstr>Stockholm Water Technology</vt:lpstr>
      <vt:lpstr>SWT history &amp; development</vt:lpstr>
      <vt:lpstr>SWT Mission: Clean water &amp; sustainability</vt:lpstr>
      <vt:lpstr>SWT Mission: Clean water &amp; sustainability</vt:lpstr>
      <vt:lpstr>SWT core building blocks</vt:lpstr>
      <vt:lpstr>SWT products – FORS family</vt:lpstr>
      <vt:lpstr>SWT products (coming soon)</vt:lpstr>
      <vt:lpstr>Market &amp; applications</vt:lpstr>
      <vt:lpstr>SWT commercial installations</vt:lpstr>
      <vt:lpstr>Revenue model (B2B Only)</vt:lpstr>
      <vt:lpstr>SWT Team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Stockholm Water Technology AB</dc:title>
  <dc:creator>Karthik</dc:creator>
  <cp:lastModifiedBy>Aziliz  Le Rouzo</cp:lastModifiedBy>
  <cp:revision>1075</cp:revision>
  <dcterms:created xsi:type="dcterms:W3CDTF">2020-06-04T19:57:09Z</dcterms:created>
  <dcterms:modified xsi:type="dcterms:W3CDTF">2021-11-15T14:18:04Z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0x010100C2159A5025313B4A9F87309224977E72</vt:lpwstr>
  </property>
</Properties>
</file>