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5"/>
    <p:sldMasterId id="2147483693" r:id="rId6"/>
    <p:sldMasterId id="214748369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5143500" cx="9144000"/>
  <p:notesSz cx="6858000" cy="9144000"/>
  <p:embeddedFontLst>
    <p:embeddedFont>
      <p:font typeface="Roboto"/>
      <p:regular r:id="rId30"/>
      <p:bold r:id="rId31"/>
      <p:italic r:id="rId32"/>
      <p:boldItalic r:id="rId33"/>
    </p:embeddedFont>
    <p:embeddedFont>
      <p:font typeface="Inter"/>
      <p:regular r:id="rId34"/>
      <p:bold r:id="rId35"/>
    </p:embeddedFont>
    <p:embeddedFont>
      <p:font typeface="Helvetica Neue"/>
      <p:regular r:id="rId36"/>
      <p:bold r:id="rId37"/>
      <p:italic r:id="rId38"/>
      <p:boldItalic r:id="rId39"/>
    </p:embeddedFont>
    <p:embeddedFont>
      <p:font typeface="Gill Sans"/>
      <p:regular r:id="rId40"/>
      <p:bold r:id="rId41"/>
    </p:embeddedFont>
    <p:embeddedFont>
      <p:font typeface="Exo"/>
      <p:regular r:id="rId42"/>
      <p:bold r:id="rId43"/>
      <p:italic r:id="rId44"/>
      <p:boldItalic r:id="rId45"/>
    </p:embeddedFont>
    <p:embeddedFont>
      <p:font typeface="Karla"/>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5C82C7-2E0C-4613-BD64-B16B7725E48D}">
  <a:tblStyle styleId="{5A5C82C7-2E0C-4613-BD64-B16B7725E48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HelveticaNeue-boldItalic.fntdata"/><Relationship Id="rId26" Type="http://schemas.openxmlformats.org/officeDocument/2006/relationships/slide" Target="slides/slide18.xml"/><Relationship Id="rId13" Type="http://schemas.openxmlformats.org/officeDocument/2006/relationships/slide" Target="slides/slide5.xml"/><Relationship Id="rId18" Type="http://schemas.openxmlformats.org/officeDocument/2006/relationships/slide" Target="slides/slide10.xml"/><Relationship Id="rId42" Type="http://schemas.openxmlformats.org/officeDocument/2006/relationships/font" Target="fonts/Exo-regular.fntdata"/><Relationship Id="rId47" Type="http://schemas.openxmlformats.org/officeDocument/2006/relationships/font" Target="fonts/Karla-bold.fntdata"/><Relationship Id="rId34" Type="http://schemas.openxmlformats.org/officeDocument/2006/relationships/font" Target="fonts/Inter-regular.fntdata"/><Relationship Id="rId21" Type="http://schemas.openxmlformats.org/officeDocument/2006/relationships/slide" Target="slides/slide13.xml"/><Relationship Id="rId50" Type="http://schemas.openxmlformats.org/officeDocument/2006/relationships/customXml" Target="../customXml/item1.xml"/><Relationship Id="rId7" Type="http://schemas.openxmlformats.org/officeDocument/2006/relationships/slideMaster" Target="slideMasters/slideMaster3.xml"/><Relationship Id="rId2" Type="http://schemas.openxmlformats.org/officeDocument/2006/relationships/viewProps" Target="viewProps.xml"/><Relationship Id="rId29" Type="http://schemas.openxmlformats.org/officeDocument/2006/relationships/slide" Target="slides/slide21.xml"/><Relationship Id="rId16" Type="http://schemas.openxmlformats.org/officeDocument/2006/relationships/slide" Target="slides/slide8.xml"/><Relationship Id="rId40" Type="http://schemas.openxmlformats.org/officeDocument/2006/relationships/font" Target="fonts/GillSans-regular.fntdata"/><Relationship Id="rId45" Type="http://schemas.openxmlformats.org/officeDocument/2006/relationships/font" Target="fonts/Exo-boldItalic.fntdata"/><Relationship Id="rId32" Type="http://schemas.openxmlformats.org/officeDocument/2006/relationships/font" Target="fonts/Roboto-italic.fntdata"/><Relationship Id="rId37" Type="http://schemas.openxmlformats.org/officeDocument/2006/relationships/font" Target="fonts/HelveticaNeue-bold.fntdata"/><Relationship Id="rId24" Type="http://schemas.openxmlformats.org/officeDocument/2006/relationships/slide" Target="slides/slide16.xml"/><Relationship Id="rId11" Type="http://schemas.openxmlformats.org/officeDocument/2006/relationships/slide" Target="slides/slide3.xml"/><Relationship Id="rId49" Type="http://schemas.openxmlformats.org/officeDocument/2006/relationships/font" Target="fonts/Karla-boldItalic.fntdata"/><Relationship Id="rId5" Type="http://schemas.openxmlformats.org/officeDocument/2006/relationships/slideMaster" Target="slideMasters/slideMaster1.xml"/><Relationship Id="rId36" Type="http://schemas.openxmlformats.org/officeDocument/2006/relationships/font" Target="fonts/HelveticaNeue-regular.fntdata"/><Relationship Id="rId23" Type="http://schemas.openxmlformats.org/officeDocument/2006/relationships/slide" Target="slides/slide15.xml"/><Relationship Id="rId28" Type="http://schemas.openxmlformats.org/officeDocument/2006/relationships/slide" Target="slides/slide20.xml"/><Relationship Id="rId15" Type="http://schemas.openxmlformats.org/officeDocument/2006/relationships/slide" Target="slides/slide7.xml"/><Relationship Id="rId44" Type="http://schemas.openxmlformats.org/officeDocument/2006/relationships/font" Target="fonts/Exo-italic.fntdata"/><Relationship Id="rId31" Type="http://schemas.openxmlformats.org/officeDocument/2006/relationships/font" Target="fonts/Roboto-bold.fntdata"/><Relationship Id="rId10" Type="http://schemas.openxmlformats.org/officeDocument/2006/relationships/slide" Target="slides/slide2.xml"/><Relationship Id="rId19" Type="http://schemas.openxmlformats.org/officeDocument/2006/relationships/slide" Target="slides/slide11.xml"/><Relationship Id="rId52" Type="http://schemas.openxmlformats.org/officeDocument/2006/relationships/customXml" Target="../customXml/item3.xml"/><Relationship Id="rId43" Type="http://schemas.openxmlformats.org/officeDocument/2006/relationships/font" Target="fonts/Exo-bold.fntdata"/><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Karla-italic.fntdata"/><Relationship Id="rId30" Type="http://schemas.openxmlformats.org/officeDocument/2006/relationships/font" Target="fonts/Roboto-regular.fntdata"/><Relationship Id="rId35" Type="http://schemas.openxmlformats.org/officeDocument/2006/relationships/font" Target="fonts/Inter-bold.fntdata"/><Relationship Id="rId22" Type="http://schemas.openxmlformats.org/officeDocument/2006/relationships/slide" Target="slides/slide14.xml"/><Relationship Id="rId27" Type="http://schemas.openxmlformats.org/officeDocument/2006/relationships/slide" Target="slides/slide19.xml"/><Relationship Id="rId14" Type="http://schemas.openxmlformats.org/officeDocument/2006/relationships/slide" Target="slides/slide6.xml"/><Relationship Id="rId8" Type="http://schemas.openxmlformats.org/officeDocument/2006/relationships/notesMaster" Target="notesMasters/notesMaster1.xml"/><Relationship Id="rId51" Type="http://schemas.openxmlformats.org/officeDocument/2006/relationships/customXml" Target="../customXml/item2.xml"/><Relationship Id="rId3" Type="http://schemas.openxmlformats.org/officeDocument/2006/relationships/presProps" Target="presProps.xml"/><Relationship Id="rId46" Type="http://schemas.openxmlformats.org/officeDocument/2006/relationships/font" Target="fonts/Karla-regular.fntdata"/><Relationship Id="rId33" Type="http://schemas.openxmlformats.org/officeDocument/2006/relationships/font" Target="fonts/Roboto-boldItalic.fntdata"/><Relationship Id="rId38" Type="http://schemas.openxmlformats.org/officeDocument/2006/relationships/font" Target="fonts/HelveticaNeue-italic.fntdata"/><Relationship Id="rId25" Type="http://schemas.openxmlformats.org/officeDocument/2006/relationships/slide" Target="slides/slide17.xml"/><Relationship Id="rId12" Type="http://schemas.openxmlformats.org/officeDocument/2006/relationships/slide" Target="slides/slide4.xml"/><Relationship Id="rId17" Type="http://schemas.openxmlformats.org/officeDocument/2006/relationships/slide" Target="slides/slide9.xml"/><Relationship Id="rId41" Type="http://schemas.openxmlformats.org/officeDocument/2006/relationships/font" Target="fonts/GillSans-bold.fntdata"/><Relationship Id="rId20" Type="http://schemas.openxmlformats.org/officeDocument/2006/relationships/slide" Target="slides/slide12.xml"/><Relationship Id="rId1" Type="http://schemas.openxmlformats.org/officeDocument/2006/relationships/theme" Target="theme/theme4.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843359a00_0_757: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8843359a00_0_757: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307" name="Google Shape;307;g28843359a00_0_757: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8843359a00_0_950: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8843359a00_0_950: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The main drawback with liquid lead is that it corrodes stainless steel</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Historically, that been hard to pretty fix</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There is a well-known short-term solution for smaller segments, where you inject oxygen and form a semi-protective iron-chromium oxide layer on the surface.</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Oxygen control is absolutely required, and can be implemented in smaller reactor vessels, such as ours. However the iron-chromium oxide forming on surface of conventional steels is not sufficient for managing corrosion at temperatures above 420°C beyond a year of operation.</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And cracking this is one of three innovations behind our company </a:t>
            </a:r>
            <a:endParaRPr/>
          </a:p>
          <a:p>
            <a:pPr indent="0" lvl="0" marL="0" rtl="0" algn="l">
              <a:lnSpc>
                <a:spcPct val="100000"/>
              </a:lnSpc>
              <a:spcBef>
                <a:spcPts val="0"/>
              </a:spcBef>
              <a:spcAft>
                <a:spcPts val="0"/>
              </a:spcAft>
              <a:buClr>
                <a:schemeClr val="dk1"/>
              </a:buClr>
              <a:buSzPts val="400"/>
              <a:buFont typeface="Arial"/>
              <a:buNone/>
            </a:pPr>
            <a:r>
              <a:t/>
            </a:r>
            <a:endParaRPr/>
          </a:p>
          <a:p>
            <a:pPr indent="0" lvl="0" marL="0" rtl="0" algn="l">
              <a:lnSpc>
                <a:spcPct val="100000"/>
              </a:lnSpc>
              <a:spcBef>
                <a:spcPts val="0"/>
              </a:spcBef>
              <a:spcAft>
                <a:spcPts val="0"/>
              </a:spcAft>
              <a:buSzPts val="400"/>
              <a:buNone/>
            </a:pPr>
            <a:r>
              <a:t/>
            </a:r>
            <a:endParaRPr/>
          </a:p>
        </p:txBody>
      </p:sp>
      <p:sp>
        <p:nvSpPr>
          <p:cNvPr id="467" name="Google Shape;467;g28843359a00_0_950: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843359a00_0_984: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8843359a00_0_984: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8843359a00_0_984: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8843359a00_0_1027: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8843359a00_0_1027: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8843359a00_0_1027: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8843359a00_0_1071: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8843359a00_0_1071: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Right now we are doing two things.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We are building an electrical prototype, to validate the safety concept and certain components. This is done together with Uniper, one of the largest European utilities -- they have 34 GW of generation capacity -- at their Oskarshamn nuclear site in Sweden. We expect this to be completed next year.</a:t>
            </a:r>
            <a:endParaRPr/>
          </a:p>
          <a:p>
            <a:pPr indent="0" lvl="0" marL="0" rtl="0" algn="l">
              <a:lnSpc>
                <a:spcPct val="100000"/>
              </a:lnSpc>
              <a:spcBef>
                <a:spcPts val="0"/>
              </a:spcBef>
              <a:spcAft>
                <a:spcPts val="0"/>
              </a:spcAft>
              <a:buClr>
                <a:schemeClr val="dk1"/>
              </a:buClr>
              <a:buSzPts val="400"/>
              <a:buFont typeface="Arial"/>
              <a:buNone/>
            </a:pPr>
            <a:r>
              <a:t/>
            </a:r>
            <a:endParaRPr/>
          </a:p>
          <a:p>
            <a:pPr indent="0" lvl="0" marL="0" rtl="0" algn="l">
              <a:lnSpc>
                <a:spcPct val="100000"/>
              </a:lnSpc>
              <a:spcBef>
                <a:spcPts val="0"/>
              </a:spcBef>
              <a:spcAft>
                <a:spcPts val="0"/>
              </a:spcAft>
              <a:buSzPts val="400"/>
              <a:buNone/>
            </a:pPr>
            <a:r>
              <a:t/>
            </a:r>
            <a:endParaRPr/>
          </a:p>
        </p:txBody>
      </p:sp>
      <p:sp>
        <p:nvSpPr>
          <p:cNvPr id="531" name="Google Shape;531;g28843359a00_0_1071: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8843359a00_0_1082: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8843359a00_0_1082: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b="1" sz="300">
              <a:latin typeface="Inter"/>
              <a:ea typeface="Inter"/>
              <a:cs typeface="Inter"/>
              <a:sym typeface="Inter"/>
            </a:endParaRPr>
          </a:p>
        </p:txBody>
      </p:sp>
      <p:sp>
        <p:nvSpPr>
          <p:cNvPr id="542" name="Google Shape;542;g28843359a00_0_1082: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8843359a00_0_1091: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8843359a00_0_1091: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8843359a00_0_1091: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8843359a00_0_1146: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8843359a00_0_1146: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And after that, we will start with our first nuclear reactor.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We are planning to finance this through building an adjacent py'rolysis plant. The business case for running that on our 530 degrees steam looks really promising. This will also give us the learnings we need to prove to the regulator that our concept can be used for a nuclear power plant.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We aim to reach criticality by 2029. </a:t>
            </a:r>
            <a:endParaRPr/>
          </a:p>
          <a:p>
            <a:pPr indent="0" lvl="0" marL="0" rtl="0" algn="l">
              <a:lnSpc>
                <a:spcPct val="100000"/>
              </a:lnSpc>
              <a:spcBef>
                <a:spcPts val="0"/>
              </a:spcBef>
              <a:spcAft>
                <a:spcPts val="0"/>
              </a:spcAft>
              <a:buClr>
                <a:schemeClr val="dk1"/>
              </a:buClr>
              <a:buSzPts val="400"/>
              <a:buFont typeface="Arial"/>
              <a:buNone/>
            </a:pPr>
            <a:r>
              <a:t/>
            </a:r>
            <a:endParaRPr/>
          </a:p>
          <a:p>
            <a:pPr indent="0" lvl="0" marL="0" rtl="0" algn="l">
              <a:lnSpc>
                <a:spcPct val="100000"/>
              </a:lnSpc>
              <a:spcBef>
                <a:spcPts val="0"/>
              </a:spcBef>
              <a:spcAft>
                <a:spcPts val="0"/>
              </a:spcAft>
              <a:buSzPts val="400"/>
              <a:buNone/>
            </a:pPr>
            <a:r>
              <a:t/>
            </a:r>
            <a:endParaRPr/>
          </a:p>
        </p:txBody>
      </p:sp>
      <p:sp>
        <p:nvSpPr>
          <p:cNvPr id="608" name="Google Shape;608;g28843359a00_0_1146: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8843359a00_0_1154: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8843359a00_0_1154: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8843359a00_0_1154: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None/>
            </a:pPr>
            <a:fld id="{00000000-1234-1234-1234-123412341234}" type="slidenum">
              <a:rPr lang="en" sz="400"/>
              <a:t>‹#›</a:t>
            </a:fld>
            <a:endParaRPr sz="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8843359a00_0_1162: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8843359a00_0_1162: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8843359a00_0_1162: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8843359a00_0_1172: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8843359a00_0_1172:notes"/>
          <p:cNvSpPr txBox="1"/>
          <p:nvPr>
            <p:ph idx="1" type="body"/>
          </p:nvPr>
        </p:nvSpPr>
        <p:spPr>
          <a:xfrm>
            <a:off x="228600" y="1100138"/>
            <a:ext cx="1828800" cy="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8843359a00_0_1172:notes"/>
          <p:cNvSpPr txBox="1"/>
          <p:nvPr>
            <p:ph idx="12" type="sldNum"/>
          </p:nvPr>
        </p:nvSpPr>
        <p:spPr>
          <a:xfrm>
            <a:off x="1294871" y="2171303"/>
            <a:ext cx="990600" cy="114600"/>
          </a:xfrm>
          <a:prstGeom prst="rect">
            <a:avLst/>
          </a:prstGeom>
          <a:noFill/>
          <a:ln>
            <a:noFill/>
          </a:ln>
        </p:spPr>
        <p:txBody>
          <a:bodyPr anchorCtr="0" anchor="ctr" bIns="27925" lIns="27925" spcFirstLastPara="1" rIns="27925" wrap="square" tIns="27925">
            <a:noAutofit/>
          </a:bodyPr>
          <a:lstStyle/>
          <a:p>
            <a:pPr indent="0" lvl="0" marL="0" rtl="0" algn="l">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8843359a00_0_800: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8843359a00_0_800: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315" name="Google Shape;315;g28843359a00_0_800: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8843359a00_0_1230: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8843359a00_0_1230: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696" name="Google Shape;696;g28843359a00_0_1230: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8843359a00_0_1236: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28843359a00_0_1236: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703" name="Google Shape;703;g28843359a00_0_1236: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843359a00_0_842: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8843359a00_0_842: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358" name="Google Shape;358;g28843359a00_0_842: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8843359a00_0_852: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8843359a00_0_852: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367" name="Google Shape;367;g28843359a00_0_852: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Clr>
                <a:srgbClr val="000000"/>
              </a:buClr>
              <a:buSzPts val="400"/>
              <a:buFont typeface="Arial"/>
              <a:buNone/>
            </a:pPr>
            <a:fld id="{00000000-1234-1234-1234-123412341234}" type="slidenum">
              <a:rPr lang="en" sz="400"/>
              <a:t>‹#›</a:t>
            </a:fld>
            <a:endParaRPr sz="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8843359a00_0_863: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8843359a00_0_863: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376" name="Google Shape;376;g28843359a00_0_863: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8843359a00_0_887: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8843359a00_0_887: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0" lvl="0" marL="0" rtl="0" algn="l">
              <a:lnSpc>
                <a:spcPct val="100000"/>
              </a:lnSpc>
              <a:spcBef>
                <a:spcPts val="0"/>
              </a:spcBef>
              <a:spcAft>
                <a:spcPts val="0"/>
              </a:spcAft>
              <a:buSzPts val="400"/>
              <a:buNone/>
            </a:pPr>
            <a:r>
              <a:t/>
            </a:r>
            <a:endParaRPr/>
          </a:p>
        </p:txBody>
      </p:sp>
      <p:sp>
        <p:nvSpPr>
          <p:cNvPr id="401" name="Google Shape;401;g28843359a00_0_887: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8843359a00_0_917: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8843359a00_0_917: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So let's start talking about coolant technologies.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Of course light water is the benchmark. And I know that research in the US around advanced reactor concepts has centered around sodium, molten salt and helium. You all know these, so I’m going to focus on the new kid on the block from a US perspective: lead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The thing is, in Europe, it’s actually not a newcomer. In fact, i think it’s the most popular advanced coolant technology for European startups. In addition to Westinghouse, we have two Italian concepts, one British and us, the only Swedish SMR developer. And there has been a major investment in this technology by the Russians, who has used it since the 80s for propelling the nuclear submarines. Russia is rightfully cut-off from the global markets today, but the science itself knows no borders.</a:t>
            </a:r>
            <a:endParaRPr/>
          </a:p>
          <a:p>
            <a:pPr indent="0" lvl="0" marL="0" rtl="0" algn="l">
              <a:lnSpc>
                <a:spcPct val="100000"/>
              </a:lnSpc>
              <a:spcBef>
                <a:spcPts val="0"/>
              </a:spcBef>
              <a:spcAft>
                <a:spcPts val="0"/>
              </a:spcAft>
              <a:buClr>
                <a:schemeClr val="dk1"/>
              </a:buClr>
              <a:buSzPts val="400"/>
              <a:buFont typeface="Arial"/>
              <a:buNone/>
            </a:pPr>
            <a:r>
              <a:t/>
            </a:r>
            <a:endParaRPr/>
          </a:p>
          <a:p>
            <a:pPr indent="0" lvl="0" marL="0" rtl="0" algn="l">
              <a:lnSpc>
                <a:spcPct val="100000"/>
              </a:lnSpc>
              <a:spcBef>
                <a:spcPts val="0"/>
              </a:spcBef>
              <a:spcAft>
                <a:spcPts val="0"/>
              </a:spcAft>
              <a:buSzPts val="400"/>
              <a:buNone/>
            </a:pPr>
            <a:r>
              <a:t/>
            </a:r>
            <a:endParaRPr/>
          </a:p>
        </p:txBody>
      </p:sp>
      <p:sp>
        <p:nvSpPr>
          <p:cNvPr id="432" name="Google Shape;432;g28843359a00_0_917: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8843359a00_0_929:notes"/>
          <p:cNvSpPr/>
          <p:nvPr>
            <p:ph idx="2" type="sldImg"/>
          </p:nvPr>
        </p:nvSpPr>
        <p:spPr>
          <a:xfrm>
            <a:off x="228600" y="285750"/>
            <a:ext cx="1828800" cy="77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8843359a00_0_929:notes"/>
          <p:cNvSpPr txBox="1"/>
          <p:nvPr>
            <p:ph idx="1" type="body"/>
          </p:nvPr>
        </p:nvSpPr>
        <p:spPr>
          <a:xfrm>
            <a:off x="228600" y="1100138"/>
            <a:ext cx="1828800" cy="900300"/>
          </a:xfrm>
          <a:prstGeom prst="rect">
            <a:avLst/>
          </a:prstGeom>
          <a:noFill/>
          <a:ln>
            <a:noFill/>
          </a:ln>
        </p:spPr>
        <p:txBody>
          <a:bodyPr anchorCtr="0" anchor="t" bIns="13975" lIns="27925" spcFirstLastPara="1" rIns="27925" wrap="square" tIns="13975">
            <a:noAutofit/>
          </a:bodyPr>
          <a:lstStyle/>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So why lead? The biggest reason is really that lead allows for safety in the most compact format. Our reactor is 5m tall, that's 17 feet, LWR designs tend to be 4-5 times taller. This is because of the properties of lead as a coolant. For instance, we can achieve natural circulation, so passive safety, in case of a station blackout with this small vessel.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And why is it good to have a small reactor vessel? Cost for one thing. Having a small vessel means an easier supply chain, for instance there are many more suppliers who can do forging for you. It's also easier to manufacture everything in a factory and just transport it to the site.</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Even more importantly, lead has many attractive safety properties, which in effect strengthens the first layers of the defense-in-depth concept. For instance, LOCA accidents are very unlikely since the boiling point of lead is 1700 degrees C. You don’t need a pressure vessel, you don’t have zirconium so you avoid the risk of hydrogen explosions, and of course lead is a perfect radiation shield. Worst case, you cover the core with 800 tonnes of lead. Also, lead chemically binds to active particles. </a:t>
            </a:r>
            <a:endParaRPr/>
          </a:p>
          <a:p>
            <a:pPr indent="-63500" lvl="0" marL="139700" rtl="0" algn="l">
              <a:lnSpc>
                <a:spcPct val="100000"/>
              </a:lnSpc>
              <a:spcBef>
                <a:spcPts val="0"/>
              </a:spcBef>
              <a:spcAft>
                <a:spcPts val="0"/>
              </a:spcAft>
              <a:buClr>
                <a:schemeClr val="dk1"/>
              </a:buClr>
              <a:buSzPts val="400"/>
              <a:buChar char="•"/>
            </a:pPr>
            <a:r>
              <a:rPr lang="en">
                <a:solidFill>
                  <a:srgbClr val="333333"/>
                </a:solidFill>
                <a:latin typeface="Helvetica Neue"/>
                <a:ea typeface="Helvetica Neue"/>
                <a:cs typeface="Helvetica Neue"/>
                <a:sym typeface="Helvetica Neue"/>
              </a:rPr>
              <a:t>And of course, lead doesn't have some of the challenges that you see with other coolants, that have made them complicated and expensive to commercialize </a:t>
            </a:r>
            <a:endParaRPr/>
          </a:p>
          <a:p>
            <a:pPr indent="0" lvl="0" marL="0" rtl="0" algn="l">
              <a:lnSpc>
                <a:spcPct val="100000"/>
              </a:lnSpc>
              <a:spcBef>
                <a:spcPts val="0"/>
              </a:spcBef>
              <a:spcAft>
                <a:spcPts val="0"/>
              </a:spcAft>
              <a:buClr>
                <a:schemeClr val="dk1"/>
              </a:buClr>
              <a:buSzPts val="400"/>
              <a:buFont typeface="Arial"/>
              <a:buNone/>
            </a:pPr>
            <a:r>
              <a:t/>
            </a:r>
            <a:endParaRPr/>
          </a:p>
          <a:p>
            <a:pPr indent="0" lvl="0" marL="0" rtl="0" algn="l">
              <a:lnSpc>
                <a:spcPct val="100000"/>
              </a:lnSpc>
              <a:spcBef>
                <a:spcPts val="0"/>
              </a:spcBef>
              <a:spcAft>
                <a:spcPts val="0"/>
              </a:spcAft>
              <a:buSzPts val="400"/>
              <a:buNone/>
            </a:pPr>
            <a:r>
              <a:t/>
            </a:r>
            <a:endParaRPr/>
          </a:p>
        </p:txBody>
      </p:sp>
      <p:sp>
        <p:nvSpPr>
          <p:cNvPr id="445" name="Google Shape;445;g28843359a00_0_929:notes"/>
          <p:cNvSpPr txBox="1"/>
          <p:nvPr>
            <p:ph idx="12" type="sldNum"/>
          </p:nvPr>
        </p:nvSpPr>
        <p:spPr>
          <a:xfrm>
            <a:off x="1294871" y="2171303"/>
            <a:ext cx="990600" cy="114600"/>
          </a:xfrm>
          <a:prstGeom prst="rect">
            <a:avLst/>
          </a:prstGeom>
          <a:noFill/>
          <a:ln>
            <a:noFill/>
          </a:ln>
        </p:spPr>
        <p:txBody>
          <a:bodyPr anchorCtr="0" anchor="b" bIns="13975" lIns="27925" spcFirstLastPara="1" rIns="27925" wrap="square" tIns="13975">
            <a:noAutofit/>
          </a:bodyPr>
          <a:lstStyle/>
          <a:p>
            <a:pPr indent="0" lvl="0" marL="0" rtl="0" algn="r">
              <a:lnSpc>
                <a:spcPct val="100000"/>
              </a:lnSpc>
              <a:spcBef>
                <a:spcPts val="0"/>
              </a:spcBef>
              <a:spcAft>
                <a:spcPts val="0"/>
              </a:spcAft>
              <a:buSzPts val="400"/>
              <a:buNone/>
            </a:pPr>
            <a:fld id="{00000000-1234-1234-1234-123412341234}" type="slidenum">
              <a:rPr lang="en" sz="400"/>
              <a:t>‹#›</a:t>
            </a:fld>
            <a:endParaRPr sz="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8843359a00_0_936:notes"/>
          <p:cNvSpPr txBox="1"/>
          <p:nvPr>
            <p:ph idx="1" type="body"/>
          </p:nvPr>
        </p:nvSpPr>
        <p:spPr>
          <a:xfrm>
            <a:off x="514350" y="7721600"/>
            <a:ext cx="4114800" cy="7315200"/>
          </a:xfrm>
          <a:prstGeom prst="rect">
            <a:avLst/>
          </a:prstGeom>
          <a:noFill/>
          <a:ln>
            <a:noFill/>
          </a:ln>
        </p:spPr>
        <p:txBody>
          <a:bodyPr anchorCtr="0" anchor="t" bIns="108125" lIns="108125" spcFirstLastPara="1" rIns="108125" wrap="square" tIns="108125">
            <a:noAutofit/>
          </a:bodyPr>
          <a:lstStyle/>
          <a:p>
            <a:pPr indent="0" lvl="0" marL="0" rtl="0" algn="l">
              <a:lnSpc>
                <a:spcPct val="100000"/>
              </a:lnSpc>
              <a:spcBef>
                <a:spcPts val="0"/>
              </a:spcBef>
              <a:spcAft>
                <a:spcPts val="0"/>
              </a:spcAft>
              <a:buClr>
                <a:schemeClr val="dk1"/>
              </a:buClr>
              <a:buSzPts val="1400"/>
              <a:buFont typeface="Calibri"/>
              <a:buNone/>
            </a:pPr>
            <a:r>
              <a:rPr lang="en">
                <a:solidFill>
                  <a:srgbClr val="2A3135"/>
                </a:solidFill>
                <a:latin typeface="Arial"/>
                <a:ea typeface="Arial"/>
                <a:cs typeface="Arial"/>
                <a:sym typeface="Arial"/>
              </a:rPr>
              <a:t>Similar to other advanced designs, steam from our reactor is high temperature, 530 degrees C or 1000 degrees F. This means it can be used for electrolysis to make hydrogen much more effectively than with traditional nuclear, pyrolysis to make biofuels, district heating and other industrial processes.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t/>
            </a:r>
            <a:endParaRPr>
              <a:latin typeface="Arial"/>
              <a:ea typeface="Arial"/>
              <a:cs typeface="Arial"/>
              <a:sym typeface="Arial"/>
            </a:endParaRPr>
          </a:p>
        </p:txBody>
      </p:sp>
      <p:sp>
        <p:nvSpPr>
          <p:cNvPr id="451" name="Google Shape;451;g28843359a00_0_936:notes"/>
          <p:cNvSpPr/>
          <p:nvPr>
            <p:ph idx="2" type="sldImg"/>
          </p:nvPr>
        </p:nvSpPr>
        <p:spPr>
          <a:xfrm>
            <a:off x="285750" y="1219200"/>
            <a:ext cx="4573200" cy="6096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3 New Design">
  <p:cSld name="2023 New Design">
    <p:spTree>
      <p:nvGrpSpPr>
        <p:cNvPr id="52" name="Shape 52"/>
        <p:cNvGrpSpPr/>
        <p:nvPr/>
      </p:nvGrpSpPr>
      <p:grpSpPr>
        <a:xfrm>
          <a:off x="0" y="0"/>
          <a:ext cx="0" cy="0"/>
          <a:chOff x="0" y="0"/>
          <a:chExt cx="0" cy="0"/>
        </a:xfrm>
      </p:grpSpPr>
      <p:sp>
        <p:nvSpPr>
          <p:cNvPr id="53" name="Google Shape;53;p15"/>
          <p:cNvSpPr txBox="1"/>
          <p:nvPr>
            <p:ph type="title"/>
          </p:nvPr>
        </p:nvSpPr>
        <p:spPr>
          <a:xfrm>
            <a:off x="302039" y="47626"/>
            <a:ext cx="8539800" cy="5181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15"/>
          <p:cNvSpPr txBox="1"/>
          <p:nvPr>
            <p:ph idx="12" type="sldNum"/>
          </p:nvPr>
        </p:nvSpPr>
        <p:spPr>
          <a:xfrm>
            <a:off x="302038" y="4939559"/>
            <a:ext cx="107100" cy="215400"/>
          </a:xfrm>
          <a:prstGeom prst="rect">
            <a:avLst/>
          </a:prstGeom>
          <a:noFill/>
          <a:ln>
            <a:noFill/>
          </a:ln>
        </p:spPr>
        <p:txBody>
          <a:bodyPr anchorCtr="0" anchor="t" bIns="0" lIns="0" spcFirstLastPara="1" rIns="0" wrap="square" tIns="0">
            <a:spAutoFit/>
          </a:bodyPr>
          <a:lstStyle>
            <a:lvl1pPr indent="0" lvl="0"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1pPr>
            <a:lvl2pPr indent="0" lvl="1"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2pPr>
            <a:lvl3pPr indent="0" lvl="2"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3pPr>
            <a:lvl4pPr indent="0" lvl="3"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4pPr>
            <a:lvl5pPr indent="0" lvl="4"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5pPr>
            <a:lvl6pPr indent="0" lvl="5"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6pPr>
            <a:lvl7pPr indent="0" lvl="6"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7pPr>
            <a:lvl8pPr indent="0" lvl="7"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8pPr>
            <a:lvl9pPr indent="0" lvl="8"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7"/>
          <p:cNvSpPr txBox="1"/>
          <p:nvPr>
            <p:ph type="title"/>
          </p:nvPr>
        </p:nvSpPr>
        <p:spPr>
          <a:xfrm>
            <a:off x="182534" y="373967"/>
            <a:ext cx="8778900" cy="4218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6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17"/>
          <p:cNvSpPr txBox="1"/>
          <p:nvPr>
            <p:ph idx="1" type="body"/>
          </p:nvPr>
        </p:nvSpPr>
        <p:spPr>
          <a:xfrm>
            <a:off x="3794075" y="1117780"/>
            <a:ext cx="4947300" cy="358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Gill Sans"/>
                <a:ea typeface="Gill Sans"/>
                <a:cs typeface="Gill Sans"/>
                <a:sym typeface="Gill Sans"/>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1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p1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17"/>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3" name="Shape 63"/>
        <p:cNvGrpSpPr/>
        <p:nvPr/>
      </p:nvGrpSpPr>
      <p:grpSpPr>
        <a:xfrm>
          <a:off x="0" y="0"/>
          <a:ext cx="0" cy="0"/>
          <a:chOff x="0" y="0"/>
          <a:chExt cx="0" cy="0"/>
        </a:xfrm>
      </p:grpSpPr>
      <p:sp>
        <p:nvSpPr>
          <p:cNvPr id="64" name="Google Shape;64;p1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1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18"/>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Short Pitch">
  <p:cSld name="DEFAULT">
    <p:bg>
      <p:bgPr>
        <a:solidFill>
          <a:schemeClr val="lt1"/>
        </a:solidFill>
      </p:bgPr>
    </p:bg>
    <p:spTree>
      <p:nvGrpSpPr>
        <p:cNvPr id="73" name="Shape 73"/>
        <p:cNvGrpSpPr/>
        <p:nvPr/>
      </p:nvGrpSpPr>
      <p:grpSpPr>
        <a:xfrm>
          <a:off x="0" y="0"/>
          <a:ext cx="0" cy="0"/>
          <a:chOff x="0" y="0"/>
          <a:chExt cx="0" cy="0"/>
        </a:xfrm>
      </p:grpSpPr>
      <p:sp>
        <p:nvSpPr>
          <p:cNvPr id="74" name="Google Shape;74;p20"/>
          <p:cNvSpPr txBox="1"/>
          <p:nvPr>
            <p:ph idx="1" type="body"/>
          </p:nvPr>
        </p:nvSpPr>
        <p:spPr>
          <a:xfrm>
            <a:off x="457200" y="4572000"/>
            <a:ext cx="82296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75" name="Google Shape;75;p20"/>
          <p:cNvSpPr txBox="1"/>
          <p:nvPr>
            <p:ph idx="12" type="sldNum"/>
          </p:nvPr>
        </p:nvSpPr>
        <p:spPr>
          <a:xfrm>
            <a:off x="8138100" y="4736088"/>
            <a:ext cx="5487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20"/>
          <p:cNvSpPr txBox="1"/>
          <p:nvPr>
            <p:ph idx="2" type="subTitle"/>
          </p:nvPr>
        </p:nvSpPr>
        <p:spPr>
          <a:xfrm>
            <a:off x="457200" y="392750"/>
            <a:ext cx="50244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77" name="Google Shape;77;p20"/>
          <p:cNvSpPr txBox="1"/>
          <p:nvPr>
            <p:ph type="title"/>
          </p:nvPr>
        </p:nvSpPr>
        <p:spPr>
          <a:xfrm>
            <a:off x="463200" y="571500"/>
            <a:ext cx="8217600" cy="9144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2000"/>
              <a:buNone/>
              <a:defRPr>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78" name="Google Shape;78;p20"/>
          <p:cNvPicPr preferRelativeResize="0"/>
          <p:nvPr/>
        </p:nvPicPr>
        <p:blipFill rotWithShape="1">
          <a:blip r:embed="rId2">
            <a:alphaModFix/>
          </a:blip>
          <a:srcRect b="10" l="0" r="0" t="0"/>
          <a:stretch/>
        </p:blipFill>
        <p:spPr>
          <a:xfrm>
            <a:off x="7950189" y="448500"/>
            <a:ext cx="736609" cy="123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_3">
    <p:bg>
      <p:bgPr>
        <a:solidFill>
          <a:schemeClr val="lt1"/>
        </a:solidFill>
      </p:bgPr>
    </p:bg>
    <p:spTree>
      <p:nvGrpSpPr>
        <p:cNvPr id="79" name="Shape 79"/>
        <p:cNvGrpSpPr/>
        <p:nvPr/>
      </p:nvGrpSpPr>
      <p:grpSpPr>
        <a:xfrm>
          <a:off x="0" y="0"/>
          <a:ext cx="0" cy="0"/>
          <a:chOff x="0" y="0"/>
          <a:chExt cx="0" cy="0"/>
        </a:xfrm>
      </p:grpSpPr>
      <p:sp>
        <p:nvSpPr>
          <p:cNvPr id="80" name="Google Shape;80;p21"/>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81" name="Google Shape;81;p21"/>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21"/>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83" name="Google Shape;83;p21"/>
          <p:cNvSpPr txBox="1"/>
          <p:nvPr>
            <p:ph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84" name="Google Shape;84;p21"/>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extLst>
    <p:ext uri="{DCECCB84-F9BA-43D5-87BE-67443E8EF086}">
      <p15:sldGuideLst>
        <p15:guide id="1" orient="horz" pos="144">
          <p15:clr>
            <a:srgbClr val="E46962"/>
          </p15:clr>
        </p15:guide>
        <p15:guide id="2" pos="144">
          <p15:clr>
            <a:srgbClr val="E46962"/>
          </p15:clr>
        </p15:guide>
        <p15:guide id="3" pos="5616">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Blue Header ">
  <p:cSld name="DEFAULT_3_1">
    <p:bg>
      <p:bgPr>
        <a:solidFill>
          <a:schemeClr val="lt1"/>
        </a:solidFill>
      </p:bgPr>
    </p:bg>
    <p:spTree>
      <p:nvGrpSpPr>
        <p:cNvPr id="85" name="Shape 85"/>
        <p:cNvGrpSpPr/>
        <p:nvPr/>
      </p:nvGrpSpPr>
      <p:grpSpPr>
        <a:xfrm>
          <a:off x="0" y="0"/>
          <a:ext cx="0" cy="0"/>
          <a:chOff x="0" y="0"/>
          <a:chExt cx="0" cy="0"/>
        </a:xfrm>
      </p:grpSpPr>
      <p:pic>
        <p:nvPicPr>
          <p:cNvPr id="86" name="Google Shape;86;p22"/>
          <p:cNvPicPr preferRelativeResize="0"/>
          <p:nvPr/>
        </p:nvPicPr>
        <p:blipFill>
          <a:blip r:embed="rId2">
            <a:alphaModFix/>
          </a:blip>
          <a:stretch>
            <a:fillRect/>
          </a:stretch>
        </p:blipFill>
        <p:spPr>
          <a:xfrm>
            <a:off x="0" y="0"/>
            <a:ext cx="9144000" cy="797750"/>
          </a:xfrm>
          <a:prstGeom prst="rect">
            <a:avLst/>
          </a:prstGeom>
          <a:noFill/>
          <a:ln>
            <a:noFill/>
          </a:ln>
        </p:spPr>
      </p:pic>
      <p:sp>
        <p:nvSpPr>
          <p:cNvPr id="87" name="Google Shape;87;p22"/>
          <p:cNvSpPr txBox="1"/>
          <p:nvPr>
            <p:ph type="title"/>
          </p:nvPr>
        </p:nvSpPr>
        <p:spPr>
          <a:xfrm>
            <a:off x="225025" y="228600"/>
            <a:ext cx="8690400" cy="569100"/>
          </a:xfrm>
          <a:prstGeom prst="rect">
            <a:avLst/>
          </a:prstGeom>
        </p:spPr>
        <p:txBody>
          <a:bodyPr anchorCtr="0" anchor="ctr" bIns="0" lIns="0" spcFirstLastPara="1" rIns="0" wrap="square" tIns="0">
            <a:noAutofit/>
          </a:bodyPr>
          <a:lstStyle>
            <a:lvl1pPr lvl="0" rtl="0" algn="l">
              <a:spcBef>
                <a:spcPts val="0"/>
              </a:spcBef>
              <a:spcAft>
                <a:spcPts val="0"/>
              </a:spcAft>
              <a:buClr>
                <a:schemeClr val="lt1"/>
              </a:buClr>
              <a:buSzPts val="1600"/>
              <a:buNone/>
              <a:defRPr sz="1600">
                <a:solidFill>
                  <a:schemeClr val="lt1"/>
                </a:solidFill>
              </a:defRPr>
            </a:lvl1pPr>
            <a:lvl2pPr lvl="1"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sp>
        <p:nvSpPr>
          <p:cNvPr id="88" name="Google Shape;88;p22"/>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89" name="Google Shape;89;p22"/>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22"/>
          <p:cNvPicPr preferRelativeResize="0"/>
          <p:nvPr/>
        </p:nvPicPr>
        <p:blipFill rotWithShape="1">
          <a:blip r:embed="rId3">
            <a:alphaModFix/>
          </a:blip>
          <a:srcRect b="10" l="0" r="0" t="0"/>
          <a:stretch/>
        </p:blipFill>
        <p:spPr>
          <a:xfrm>
            <a:off x="8178814" y="105600"/>
            <a:ext cx="736609" cy="123000"/>
          </a:xfrm>
          <a:prstGeom prst="rect">
            <a:avLst/>
          </a:prstGeom>
          <a:noFill/>
          <a:ln>
            <a:noFill/>
          </a:ln>
        </p:spPr>
      </p:pic>
    </p:spTree>
  </p:cSld>
  <p:clrMapOvr>
    <a:masterClrMapping/>
  </p:clrMapOvr>
  <p:extLst>
    <p:ext uri="{DCECCB84-F9BA-43D5-87BE-67443E8EF086}">
      <p15:sldGuideLst>
        <p15:guide id="1" orient="horz" pos="144">
          <p15:clr>
            <a:srgbClr val="E46962"/>
          </p15:clr>
        </p15:guide>
        <p15:guide id="2" pos="144">
          <p15:clr>
            <a:srgbClr val="E46962"/>
          </p15:clr>
        </p15:guide>
        <p15:guide id="3" pos="561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Secondary Color Header">
  <p:cSld name="DEFAULT_3_1_1">
    <p:bg>
      <p:bgPr>
        <a:solidFill>
          <a:schemeClr val="lt1"/>
        </a:solidFill>
      </p:bgPr>
    </p:bg>
    <p:spTree>
      <p:nvGrpSpPr>
        <p:cNvPr id="91" name="Shape 91"/>
        <p:cNvGrpSpPr/>
        <p:nvPr/>
      </p:nvGrpSpPr>
      <p:grpSpPr>
        <a:xfrm>
          <a:off x="0" y="0"/>
          <a:ext cx="0" cy="0"/>
          <a:chOff x="0" y="0"/>
          <a:chExt cx="0" cy="0"/>
        </a:xfrm>
      </p:grpSpPr>
      <p:sp>
        <p:nvSpPr>
          <p:cNvPr id="92" name="Google Shape;92;p23"/>
          <p:cNvSpPr/>
          <p:nvPr/>
        </p:nvSpPr>
        <p:spPr>
          <a:xfrm>
            <a:off x="0" y="0"/>
            <a:ext cx="9144000" cy="797700"/>
          </a:xfrm>
          <a:prstGeom prst="rect">
            <a:avLst/>
          </a:prstGeom>
          <a:solidFill>
            <a:srgbClr val="EFF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3"/>
          <p:cNvSpPr txBox="1"/>
          <p:nvPr>
            <p:ph type="title"/>
          </p:nvPr>
        </p:nvSpPr>
        <p:spPr>
          <a:xfrm>
            <a:off x="225025" y="228600"/>
            <a:ext cx="8690400" cy="5691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sp>
        <p:nvSpPr>
          <p:cNvPr id="94" name="Google Shape;94;p23"/>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95" name="Google Shape;95;p23"/>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23"/>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extLst>
    <p:ext uri="{DCECCB84-F9BA-43D5-87BE-67443E8EF086}">
      <p15:sldGuideLst>
        <p15:guide id="1" orient="horz" pos="144">
          <p15:clr>
            <a:srgbClr val="E46962"/>
          </p15:clr>
        </p15:guide>
        <p15:guide id="2" pos="144">
          <p15:clr>
            <a:srgbClr val="E46962"/>
          </p15:clr>
        </p15:guide>
        <p15:guide id="3" pos="5616">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ivider">
  <p:cSld name="2023 New Design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4"/>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SzPts val="2000"/>
              <a:buFont typeface="Exo"/>
              <a:buNone/>
              <a:defRPr b="1" sz="2000">
                <a:latin typeface="Exo"/>
                <a:ea typeface="Exo"/>
                <a:cs typeface="Exo"/>
                <a:sym typeface="Ex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9" name="Google Shape;99;p24"/>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100" name="Google Shape;100;p24"/>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4"/>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102" name="Google Shape;102;p24"/>
          <p:cNvPicPr preferRelativeResize="0"/>
          <p:nvPr/>
        </p:nvPicPr>
        <p:blipFill rotWithShape="1">
          <a:blip r:embed="rId3">
            <a:alphaModFix/>
          </a:blip>
          <a:srcRect b="10" l="0" r="0" t="0"/>
          <a:stretch/>
        </p:blipFill>
        <p:spPr>
          <a:xfrm>
            <a:off x="8178814" y="105600"/>
            <a:ext cx="736609" cy="123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Short Pitch - Intro/Divider ">
  <p:cSld name="2023 New Design_1_2">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25"/>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SzPts val="2000"/>
              <a:buFont typeface="Exo"/>
              <a:buNone/>
              <a:defRPr b="1" sz="2000">
                <a:latin typeface="Exo"/>
                <a:ea typeface="Exo"/>
                <a:cs typeface="Exo"/>
                <a:sym typeface="Ex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5" name="Google Shape;105;p25"/>
          <p:cNvSpPr txBox="1"/>
          <p:nvPr>
            <p:ph idx="1" type="body"/>
          </p:nvPr>
        </p:nvSpPr>
        <p:spPr>
          <a:xfrm>
            <a:off x="457200" y="4572000"/>
            <a:ext cx="82296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pic>
        <p:nvPicPr>
          <p:cNvPr id="106" name="Google Shape;106;p25"/>
          <p:cNvPicPr preferRelativeResize="0"/>
          <p:nvPr/>
        </p:nvPicPr>
        <p:blipFill rotWithShape="1">
          <a:blip r:embed="rId3">
            <a:alphaModFix/>
          </a:blip>
          <a:srcRect b="10" l="0" r="0" t="0"/>
          <a:stretch/>
        </p:blipFill>
        <p:spPr>
          <a:xfrm>
            <a:off x="7950189" y="448500"/>
            <a:ext cx="736609" cy="123000"/>
          </a:xfrm>
          <a:prstGeom prst="rect">
            <a:avLst/>
          </a:prstGeom>
          <a:noFill/>
          <a:ln>
            <a:noFill/>
          </a:ln>
        </p:spPr>
      </p:pic>
      <p:sp>
        <p:nvSpPr>
          <p:cNvPr id="107" name="Google Shape;107;p25"/>
          <p:cNvSpPr txBox="1"/>
          <p:nvPr>
            <p:ph idx="12" type="sldNum"/>
          </p:nvPr>
        </p:nvSpPr>
        <p:spPr>
          <a:xfrm>
            <a:off x="8138100" y="4736088"/>
            <a:ext cx="5487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p25"/>
          <p:cNvSpPr txBox="1"/>
          <p:nvPr>
            <p:ph idx="2" type="subTitle"/>
          </p:nvPr>
        </p:nvSpPr>
        <p:spPr>
          <a:xfrm>
            <a:off x="457200" y="320750"/>
            <a:ext cx="5024400" cy="250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ivider Highlighted">
  <p:cSld name="2023 New Design_1_1">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26"/>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Clr>
                <a:schemeClr val="dk1"/>
              </a:buClr>
              <a:buSzPts val="2000"/>
              <a:buNone/>
              <a:defRPr>
                <a:solidFill>
                  <a:schemeClr val="dk1"/>
                </a:solidFill>
                <a:highlight>
                  <a:srgbClr val="EFFF41"/>
                </a:highlight>
              </a:defRPr>
            </a:lvl1pPr>
            <a:lvl2pPr lvl="1" rtl="0" algn="ctr">
              <a:spcBef>
                <a:spcPts val="0"/>
              </a:spcBef>
              <a:spcAft>
                <a:spcPts val="0"/>
              </a:spcAft>
              <a:buSzPts val="3000"/>
              <a:buFont typeface="Exo"/>
              <a:buNone/>
              <a:defRPr sz="3000">
                <a:latin typeface="Exo"/>
                <a:ea typeface="Exo"/>
                <a:cs typeface="Exo"/>
                <a:sym typeface="Exo"/>
              </a:defRPr>
            </a:lvl2pPr>
            <a:lvl3pPr lvl="2" rtl="0" algn="ctr">
              <a:spcBef>
                <a:spcPts val="0"/>
              </a:spcBef>
              <a:spcAft>
                <a:spcPts val="0"/>
              </a:spcAft>
              <a:buSzPts val="3000"/>
              <a:buFont typeface="Exo"/>
              <a:buNone/>
              <a:defRPr sz="3000">
                <a:latin typeface="Exo"/>
                <a:ea typeface="Exo"/>
                <a:cs typeface="Exo"/>
                <a:sym typeface="Exo"/>
              </a:defRPr>
            </a:lvl3pPr>
            <a:lvl4pPr lvl="3" rtl="0" algn="ctr">
              <a:spcBef>
                <a:spcPts val="0"/>
              </a:spcBef>
              <a:spcAft>
                <a:spcPts val="0"/>
              </a:spcAft>
              <a:buSzPts val="3000"/>
              <a:buFont typeface="Exo"/>
              <a:buNone/>
              <a:defRPr sz="3000">
                <a:latin typeface="Exo"/>
                <a:ea typeface="Exo"/>
                <a:cs typeface="Exo"/>
                <a:sym typeface="Exo"/>
              </a:defRPr>
            </a:lvl4pPr>
            <a:lvl5pPr lvl="4" rtl="0" algn="ctr">
              <a:spcBef>
                <a:spcPts val="0"/>
              </a:spcBef>
              <a:spcAft>
                <a:spcPts val="0"/>
              </a:spcAft>
              <a:buSzPts val="3000"/>
              <a:buFont typeface="Exo"/>
              <a:buNone/>
              <a:defRPr sz="3000">
                <a:latin typeface="Exo"/>
                <a:ea typeface="Exo"/>
                <a:cs typeface="Exo"/>
                <a:sym typeface="Exo"/>
              </a:defRPr>
            </a:lvl5pPr>
            <a:lvl6pPr lvl="5" rtl="0" algn="ctr">
              <a:spcBef>
                <a:spcPts val="0"/>
              </a:spcBef>
              <a:spcAft>
                <a:spcPts val="0"/>
              </a:spcAft>
              <a:buSzPts val="3000"/>
              <a:buFont typeface="Exo"/>
              <a:buNone/>
              <a:defRPr sz="3000">
                <a:latin typeface="Exo"/>
                <a:ea typeface="Exo"/>
                <a:cs typeface="Exo"/>
                <a:sym typeface="Exo"/>
              </a:defRPr>
            </a:lvl6pPr>
            <a:lvl7pPr lvl="6" rtl="0" algn="ctr">
              <a:spcBef>
                <a:spcPts val="0"/>
              </a:spcBef>
              <a:spcAft>
                <a:spcPts val="0"/>
              </a:spcAft>
              <a:buSzPts val="3000"/>
              <a:buFont typeface="Exo"/>
              <a:buNone/>
              <a:defRPr sz="3000">
                <a:latin typeface="Exo"/>
                <a:ea typeface="Exo"/>
                <a:cs typeface="Exo"/>
                <a:sym typeface="Exo"/>
              </a:defRPr>
            </a:lvl7pPr>
            <a:lvl8pPr lvl="7" rtl="0" algn="ctr">
              <a:spcBef>
                <a:spcPts val="0"/>
              </a:spcBef>
              <a:spcAft>
                <a:spcPts val="0"/>
              </a:spcAft>
              <a:buSzPts val="3000"/>
              <a:buFont typeface="Exo"/>
              <a:buNone/>
              <a:defRPr sz="3000">
                <a:latin typeface="Exo"/>
                <a:ea typeface="Exo"/>
                <a:cs typeface="Exo"/>
                <a:sym typeface="Exo"/>
              </a:defRPr>
            </a:lvl8pPr>
            <a:lvl9pPr lvl="8" rtl="0" algn="ctr">
              <a:spcBef>
                <a:spcPts val="0"/>
              </a:spcBef>
              <a:spcAft>
                <a:spcPts val="0"/>
              </a:spcAft>
              <a:buSzPts val="3000"/>
              <a:buFont typeface="Exo"/>
              <a:buNone/>
              <a:defRPr sz="3000">
                <a:latin typeface="Exo"/>
                <a:ea typeface="Exo"/>
                <a:cs typeface="Exo"/>
                <a:sym typeface="Exo"/>
              </a:defRPr>
            </a:lvl9pPr>
          </a:lstStyle>
          <a:p/>
        </p:txBody>
      </p:sp>
      <p:sp>
        <p:nvSpPr>
          <p:cNvPr id="111" name="Google Shape;111;p26"/>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112" name="Google Shape;112;p26"/>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26"/>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114" name="Google Shape;114;p26"/>
          <p:cNvPicPr preferRelativeResize="0"/>
          <p:nvPr/>
        </p:nvPicPr>
        <p:blipFill rotWithShape="1">
          <a:blip r:embed="rId3">
            <a:alphaModFix/>
          </a:blip>
          <a:srcRect b="10" l="0" r="0" t="0"/>
          <a:stretch/>
        </p:blipFill>
        <p:spPr>
          <a:xfrm>
            <a:off x="8178814" y="105600"/>
            <a:ext cx="736609" cy="123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Short Pitch _ Intro/Divider Highlighted ">
  <p:cSld name="2023 New Design_1_1_2">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7"/>
          <p:cNvSpPr txBox="1"/>
          <p:nvPr>
            <p:ph idx="1" type="body"/>
          </p:nvPr>
        </p:nvSpPr>
        <p:spPr>
          <a:xfrm>
            <a:off x="457200" y="4572000"/>
            <a:ext cx="82296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pic>
        <p:nvPicPr>
          <p:cNvPr id="117" name="Google Shape;117;p27"/>
          <p:cNvPicPr preferRelativeResize="0"/>
          <p:nvPr/>
        </p:nvPicPr>
        <p:blipFill rotWithShape="1">
          <a:blip r:embed="rId3">
            <a:alphaModFix/>
          </a:blip>
          <a:srcRect b="10" l="0" r="0" t="0"/>
          <a:stretch/>
        </p:blipFill>
        <p:spPr>
          <a:xfrm>
            <a:off x="7950189" y="448500"/>
            <a:ext cx="736609" cy="123000"/>
          </a:xfrm>
          <a:prstGeom prst="rect">
            <a:avLst/>
          </a:prstGeom>
          <a:noFill/>
          <a:ln>
            <a:noFill/>
          </a:ln>
        </p:spPr>
      </p:pic>
      <p:sp>
        <p:nvSpPr>
          <p:cNvPr id="118" name="Google Shape;118;p27"/>
          <p:cNvSpPr txBox="1"/>
          <p:nvPr>
            <p:ph idx="12" type="sldNum"/>
          </p:nvPr>
        </p:nvSpPr>
        <p:spPr>
          <a:xfrm>
            <a:off x="8138100" y="4736088"/>
            <a:ext cx="5487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27"/>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Clr>
                <a:schemeClr val="dk1"/>
              </a:buClr>
              <a:buSzPts val="2000"/>
              <a:buNone/>
              <a:defRPr>
                <a:solidFill>
                  <a:schemeClr val="dk1"/>
                </a:solidFill>
                <a:highlight>
                  <a:srgbClr val="EFFF41"/>
                </a:highlight>
              </a:defRPr>
            </a:lvl1pPr>
            <a:lvl2pPr lvl="1" rtl="0" algn="ctr">
              <a:spcBef>
                <a:spcPts val="0"/>
              </a:spcBef>
              <a:spcAft>
                <a:spcPts val="0"/>
              </a:spcAft>
              <a:buSzPts val="3000"/>
              <a:buFont typeface="Exo"/>
              <a:buNone/>
              <a:defRPr sz="3000">
                <a:latin typeface="Exo"/>
                <a:ea typeface="Exo"/>
                <a:cs typeface="Exo"/>
                <a:sym typeface="Exo"/>
              </a:defRPr>
            </a:lvl2pPr>
            <a:lvl3pPr lvl="2" rtl="0" algn="ctr">
              <a:spcBef>
                <a:spcPts val="0"/>
              </a:spcBef>
              <a:spcAft>
                <a:spcPts val="0"/>
              </a:spcAft>
              <a:buSzPts val="3000"/>
              <a:buFont typeface="Exo"/>
              <a:buNone/>
              <a:defRPr sz="3000">
                <a:latin typeface="Exo"/>
                <a:ea typeface="Exo"/>
                <a:cs typeface="Exo"/>
                <a:sym typeface="Exo"/>
              </a:defRPr>
            </a:lvl3pPr>
            <a:lvl4pPr lvl="3" rtl="0" algn="ctr">
              <a:spcBef>
                <a:spcPts val="0"/>
              </a:spcBef>
              <a:spcAft>
                <a:spcPts val="0"/>
              </a:spcAft>
              <a:buSzPts val="3000"/>
              <a:buFont typeface="Exo"/>
              <a:buNone/>
              <a:defRPr sz="3000">
                <a:latin typeface="Exo"/>
                <a:ea typeface="Exo"/>
                <a:cs typeface="Exo"/>
                <a:sym typeface="Exo"/>
              </a:defRPr>
            </a:lvl4pPr>
            <a:lvl5pPr lvl="4" rtl="0" algn="ctr">
              <a:spcBef>
                <a:spcPts val="0"/>
              </a:spcBef>
              <a:spcAft>
                <a:spcPts val="0"/>
              </a:spcAft>
              <a:buSzPts val="3000"/>
              <a:buFont typeface="Exo"/>
              <a:buNone/>
              <a:defRPr sz="3000">
                <a:latin typeface="Exo"/>
                <a:ea typeface="Exo"/>
                <a:cs typeface="Exo"/>
                <a:sym typeface="Exo"/>
              </a:defRPr>
            </a:lvl5pPr>
            <a:lvl6pPr lvl="5" rtl="0" algn="ctr">
              <a:spcBef>
                <a:spcPts val="0"/>
              </a:spcBef>
              <a:spcAft>
                <a:spcPts val="0"/>
              </a:spcAft>
              <a:buSzPts val="3000"/>
              <a:buFont typeface="Exo"/>
              <a:buNone/>
              <a:defRPr sz="3000">
                <a:latin typeface="Exo"/>
                <a:ea typeface="Exo"/>
                <a:cs typeface="Exo"/>
                <a:sym typeface="Exo"/>
              </a:defRPr>
            </a:lvl6pPr>
            <a:lvl7pPr lvl="6" rtl="0" algn="ctr">
              <a:spcBef>
                <a:spcPts val="0"/>
              </a:spcBef>
              <a:spcAft>
                <a:spcPts val="0"/>
              </a:spcAft>
              <a:buSzPts val="3000"/>
              <a:buFont typeface="Exo"/>
              <a:buNone/>
              <a:defRPr sz="3000">
                <a:latin typeface="Exo"/>
                <a:ea typeface="Exo"/>
                <a:cs typeface="Exo"/>
                <a:sym typeface="Exo"/>
              </a:defRPr>
            </a:lvl7pPr>
            <a:lvl8pPr lvl="7" rtl="0" algn="ctr">
              <a:spcBef>
                <a:spcPts val="0"/>
              </a:spcBef>
              <a:spcAft>
                <a:spcPts val="0"/>
              </a:spcAft>
              <a:buSzPts val="3000"/>
              <a:buFont typeface="Exo"/>
              <a:buNone/>
              <a:defRPr sz="3000">
                <a:latin typeface="Exo"/>
                <a:ea typeface="Exo"/>
                <a:cs typeface="Exo"/>
                <a:sym typeface="Exo"/>
              </a:defRPr>
            </a:lvl8pPr>
            <a:lvl9pPr lvl="8" rtl="0" algn="ctr">
              <a:spcBef>
                <a:spcPts val="0"/>
              </a:spcBef>
              <a:spcAft>
                <a:spcPts val="0"/>
              </a:spcAft>
              <a:buSzPts val="3000"/>
              <a:buFont typeface="Exo"/>
              <a:buNone/>
              <a:defRPr sz="3000">
                <a:latin typeface="Exo"/>
                <a:ea typeface="Exo"/>
                <a:cs typeface="Exo"/>
                <a:sym typeface="Exo"/>
              </a:defRPr>
            </a:lvl9pPr>
          </a:lstStyle>
          <a:p/>
        </p:txBody>
      </p:sp>
      <p:sp>
        <p:nvSpPr>
          <p:cNvPr id="120" name="Google Shape;120;p27"/>
          <p:cNvSpPr txBox="1"/>
          <p:nvPr>
            <p:ph idx="2" type="subTitle"/>
          </p:nvPr>
        </p:nvSpPr>
        <p:spPr>
          <a:xfrm>
            <a:off x="457200" y="320750"/>
            <a:ext cx="5024400" cy="250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2023 New Design_1_1_1">
    <p:bg>
      <p:bgPr>
        <a:blipFill>
          <a:blip r:embed="rId2">
            <a:alphaModFix/>
          </a:blip>
          <a:stretch>
            <a:fillRect/>
          </a:stretch>
        </a:blipFill>
      </p:bgPr>
    </p:bg>
    <p:spTree>
      <p:nvGrpSpPr>
        <p:cNvPr id="121" name="Shape 121"/>
        <p:cNvGrpSpPr/>
        <p:nvPr/>
      </p:nvGrpSpPr>
      <p:grpSpPr>
        <a:xfrm>
          <a:off x="0" y="0"/>
          <a:ext cx="0" cy="0"/>
          <a:chOff x="0" y="0"/>
          <a:chExt cx="0" cy="0"/>
        </a:xfrm>
      </p:grpSpPr>
      <p:pic>
        <p:nvPicPr>
          <p:cNvPr id="122" name="Google Shape;122;p28"/>
          <p:cNvPicPr preferRelativeResize="0"/>
          <p:nvPr/>
        </p:nvPicPr>
        <p:blipFill rotWithShape="1">
          <a:blip r:embed="rId3">
            <a:alphaModFix/>
          </a:blip>
          <a:srcRect b="0" l="0" r="0" t="0"/>
          <a:stretch/>
        </p:blipFill>
        <p:spPr>
          <a:xfrm>
            <a:off x="1577575" y="1883300"/>
            <a:ext cx="5988838" cy="1000125"/>
          </a:xfrm>
          <a:prstGeom prst="rect">
            <a:avLst/>
          </a:prstGeom>
          <a:noFill/>
          <a:ln>
            <a:noFill/>
          </a:ln>
        </p:spPr>
      </p:pic>
      <p:sp>
        <p:nvSpPr>
          <p:cNvPr id="123" name="Google Shape;123;p28"/>
          <p:cNvSpPr txBox="1"/>
          <p:nvPr>
            <p:ph idx="1" type="body"/>
          </p:nvPr>
        </p:nvSpPr>
        <p:spPr>
          <a:xfrm>
            <a:off x="1963200" y="3019650"/>
            <a:ext cx="5217600" cy="178800"/>
          </a:xfrm>
          <a:prstGeom prst="rect">
            <a:avLst/>
          </a:prstGeom>
        </p:spPr>
        <p:txBody>
          <a:bodyPr anchorCtr="0" anchor="ctr" bIns="0" lIns="0" spcFirstLastPara="1" rIns="0" wrap="square" tIns="0">
            <a:noAutofit/>
          </a:bodyPr>
          <a:lstStyle>
            <a:lvl1pPr indent="-317500" lvl="0" marL="4572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1pPr>
            <a:lvl2pPr indent="-317500" lvl="1" marL="9144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2pPr>
            <a:lvl3pPr indent="-317500" lvl="2" marL="13716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3pPr>
            <a:lvl4pPr indent="-317500" lvl="3" marL="18288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4pPr>
            <a:lvl5pPr indent="-317500" lvl="4" marL="22860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5pPr>
            <a:lvl6pPr indent="-317500" lvl="5" marL="27432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6pPr>
            <a:lvl7pPr indent="-317500" lvl="6" marL="32004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7pPr>
            <a:lvl8pPr indent="-317500" lvl="7" marL="36576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8pPr>
            <a:lvl9pPr indent="-317500" lvl="8" marL="4114800" rtl="0" algn="ctr">
              <a:spcBef>
                <a:spcPts val="0"/>
              </a:spcBef>
              <a:spcAft>
                <a:spcPts val="0"/>
              </a:spcAft>
              <a:buClr>
                <a:schemeClr val="lt1"/>
              </a:buClr>
              <a:buSzPts val="1400"/>
              <a:buFont typeface="Exo"/>
              <a:buChar char="■"/>
              <a:defRPr sz="1400">
                <a:solidFill>
                  <a:schemeClr val="lt1"/>
                </a:solidFill>
                <a:latin typeface="Exo"/>
                <a:ea typeface="Exo"/>
                <a:cs typeface="Exo"/>
                <a:sym typeface="Exo"/>
              </a:defRPr>
            </a:lvl9pPr>
          </a:lstStyle>
          <a:p/>
        </p:txBody>
      </p:sp>
      <p:sp>
        <p:nvSpPr>
          <p:cNvPr id="124" name="Google Shape;124;p28"/>
          <p:cNvSpPr txBox="1"/>
          <p:nvPr>
            <p:ph idx="2" type="body"/>
          </p:nvPr>
        </p:nvSpPr>
        <p:spPr>
          <a:xfrm>
            <a:off x="457200" y="4572000"/>
            <a:ext cx="82296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Tree>
  </p:cSld>
  <p:clrMapOvr>
    <a:masterClrMapping/>
  </p:clrMapOvr>
  <p:extLst>
    <p:ext uri="{DCECCB84-F9BA-43D5-87BE-67443E8EF086}">
      <p15:sldGuideLst>
        <p15:guide id="1" pos="5472">
          <p15:clr>
            <a:srgbClr val="E46962"/>
          </p15:clr>
        </p15:guide>
        <p15:guide id="2" pos="288">
          <p15:clr>
            <a:srgbClr val="E46962"/>
          </p15:clr>
        </p15:guide>
        <p15:guide id="3" orient="horz" pos="360">
          <p15:clr>
            <a:srgbClr val="E46962"/>
          </p15:clr>
        </p15:guide>
        <p15:guide id="4" orient="horz" pos="936">
          <p15:clr>
            <a:srgbClr val="E46962"/>
          </p15:clr>
        </p15:guide>
        <p15:guide id="5" orient="horz" pos="2304">
          <p15:clr>
            <a:srgbClr val="E46962"/>
          </p15:clr>
        </p15:guide>
        <p15:guide id="6" orient="horz" pos="2880">
          <p15:clr>
            <a:srgbClr val="E46962"/>
          </p15:clr>
        </p15:guide>
        <p15:guide id="7" orient="horz" pos="3096">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Short Pitch _ Headline + Paragraph Large">
  <p:cSld name="2023 New Design_1_1_1_1">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29"/>
          <p:cNvSpPr txBox="1"/>
          <p:nvPr>
            <p:ph idx="1" type="body"/>
          </p:nvPr>
        </p:nvSpPr>
        <p:spPr>
          <a:xfrm>
            <a:off x="457200" y="4572000"/>
            <a:ext cx="82296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pic>
        <p:nvPicPr>
          <p:cNvPr id="127" name="Google Shape;127;p29"/>
          <p:cNvPicPr preferRelativeResize="0"/>
          <p:nvPr/>
        </p:nvPicPr>
        <p:blipFill rotWithShape="1">
          <a:blip r:embed="rId3">
            <a:alphaModFix/>
          </a:blip>
          <a:srcRect b="10" l="0" r="0" t="0"/>
          <a:stretch/>
        </p:blipFill>
        <p:spPr>
          <a:xfrm>
            <a:off x="7950189" y="448500"/>
            <a:ext cx="736609" cy="123000"/>
          </a:xfrm>
          <a:prstGeom prst="rect">
            <a:avLst/>
          </a:prstGeom>
          <a:noFill/>
          <a:ln>
            <a:noFill/>
          </a:ln>
        </p:spPr>
      </p:pic>
      <p:sp>
        <p:nvSpPr>
          <p:cNvPr id="128" name="Google Shape;128;p29"/>
          <p:cNvSpPr txBox="1"/>
          <p:nvPr>
            <p:ph type="title"/>
          </p:nvPr>
        </p:nvSpPr>
        <p:spPr>
          <a:xfrm>
            <a:off x="457200" y="1485900"/>
            <a:ext cx="8229600" cy="1020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sp>
        <p:nvSpPr>
          <p:cNvPr id="129" name="Google Shape;129;p29"/>
          <p:cNvSpPr txBox="1"/>
          <p:nvPr>
            <p:ph idx="2" type="subTitle"/>
          </p:nvPr>
        </p:nvSpPr>
        <p:spPr>
          <a:xfrm>
            <a:off x="457200" y="2506500"/>
            <a:ext cx="8229600" cy="90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2pPr>
            <a:lvl3pPr lvl="2"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3pPr>
            <a:lvl4pPr lvl="3"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4pPr>
            <a:lvl5pPr lvl="4"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5pPr>
            <a:lvl6pPr lvl="5"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6pPr>
            <a:lvl7pPr lvl="6"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7pPr>
            <a:lvl8pPr lvl="7"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8pPr>
            <a:lvl9pPr lvl="8"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9pPr>
          </a:lstStyle>
          <a:p/>
        </p:txBody>
      </p:sp>
      <p:sp>
        <p:nvSpPr>
          <p:cNvPr id="130" name="Google Shape;130;p29"/>
          <p:cNvSpPr txBox="1"/>
          <p:nvPr>
            <p:ph idx="12" type="sldNum"/>
          </p:nvPr>
        </p:nvSpPr>
        <p:spPr>
          <a:xfrm>
            <a:off x="8138100" y="4736088"/>
            <a:ext cx="5487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9"/>
          <p:cNvSpPr txBox="1"/>
          <p:nvPr>
            <p:ph idx="3" type="subTitle"/>
          </p:nvPr>
        </p:nvSpPr>
        <p:spPr>
          <a:xfrm>
            <a:off x="457200" y="320750"/>
            <a:ext cx="5024400" cy="250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Tree>
  </p:cSld>
  <p:clrMapOvr>
    <a:masterClrMapping/>
  </p:clrMapOvr>
  <p:extLst>
    <p:ext uri="{DCECCB84-F9BA-43D5-87BE-67443E8EF086}">
      <p15:sldGuideLst>
        <p15:guide id="1" pos="5472">
          <p15:clr>
            <a:srgbClr val="E46962"/>
          </p15:clr>
        </p15:guide>
        <p15:guide id="2" pos="288">
          <p15:clr>
            <a:srgbClr val="E46962"/>
          </p15:clr>
        </p15:guide>
        <p15:guide id="3" orient="horz" pos="360">
          <p15:clr>
            <a:srgbClr val="E46962"/>
          </p15:clr>
        </p15:guide>
        <p15:guide id="4" orient="horz" pos="936">
          <p15:clr>
            <a:srgbClr val="E46962"/>
          </p15:clr>
        </p15:guide>
        <p15:guide id="5" orient="horz" pos="2304">
          <p15:clr>
            <a:srgbClr val="E46962"/>
          </p15:clr>
        </p15:guide>
        <p15:guide id="6" orient="horz" pos="2880">
          <p15:clr>
            <a:srgbClr val="E46962"/>
          </p15:clr>
        </p15:guide>
        <p15:guide id="7" orient="horz" pos="3096">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Headline + Paragraph Large 1">
  <p:cSld name="2023 New Design_1_1_1_1_2">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30"/>
          <p:cNvSpPr txBox="1"/>
          <p:nvPr>
            <p:ph type="title"/>
          </p:nvPr>
        </p:nvSpPr>
        <p:spPr>
          <a:xfrm>
            <a:off x="228600" y="1485900"/>
            <a:ext cx="8686800" cy="1020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sp>
        <p:nvSpPr>
          <p:cNvPr id="134" name="Google Shape;134;p30"/>
          <p:cNvSpPr txBox="1"/>
          <p:nvPr>
            <p:ph idx="1" type="subTitle"/>
          </p:nvPr>
        </p:nvSpPr>
        <p:spPr>
          <a:xfrm>
            <a:off x="228600" y="2506500"/>
            <a:ext cx="8686800" cy="905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2pPr>
            <a:lvl3pPr lvl="2"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3pPr>
            <a:lvl4pPr lvl="3"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4pPr>
            <a:lvl5pPr lvl="4"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5pPr>
            <a:lvl6pPr lvl="5"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6pPr>
            <a:lvl7pPr lvl="6"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7pPr>
            <a:lvl8pPr lvl="7"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8pPr>
            <a:lvl9pPr lvl="8" rtl="0">
              <a:spcBef>
                <a:spcPts val="0"/>
              </a:spcBef>
              <a:spcAft>
                <a:spcPts val="0"/>
              </a:spcAft>
              <a:buClr>
                <a:schemeClr val="lt1"/>
              </a:buClr>
              <a:buSzPts val="2000"/>
              <a:buFont typeface="Inter"/>
              <a:buNone/>
              <a:defRPr sz="2000">
                <a:solidFill>
                  <a:schemeClr val="lt1"/>
                </a:solidFill>
                <a:latin typeface="Inter"/>
                <a:ea typeface="Inter"/>
                <a:cs typeface="Inter"/>
                <a:sym typeface="Inter"/>
              </a:defRPr>
            </a:lvl9pPr>
          </a:lstStyle>
          <a:p/>
        </p:txBody>
      </p:sp>
      <p:sp>
        <p:nvSpPr>
          <p:cNvPr id="135" name="Google Shape;135;p30"/>
          <p:cNvSpPr txBox="1"/>
          <p:nvPr>
            <p:ph idx="2"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136" name="Google Shape;136;p30"/>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30"/>
          <p:cNvSpPr txBox="1"/>
          <p:nvPr>
            <p:ph idx="3"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138" name="Google Shape;138;p30"/>
          <p:cNvPicPr preferRelativeResize="0"/>
          <p:nvPr/>
        </p:nvPicPr>
        <p:blipFill rotWithShape="1">
          <a:blip r:embed="rId3">
            <a:alphaModFix/>
          </a:blip>
          <a:srcRect b="10" l="0" r="0" t="0"/>
          <a:stretch/>
        </p:blipFill>
        <p:spPr>
          <a:xfrm>
            <a:off x="8178789" y="78437"/>
            <a:ext cx="736609" cy="123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ivider Highlighted size LARGE">
  <p:cSld name="2023 New Design_1_1_1_1_1">
    <p:bg>
      <p:bgPr>
        <a:blipFill>
          <a:blip r:embed="rId2">
            <a:alphaModFix/>
          </a:blip>
          <a:stretch>
            <a:fillRect/>
          </a:stretch>
        </a:blipFill>
      </p:bgPr>
    </p:bg>
    <p:spTree>
      <p:nvGrpSpPr>
        <p:cNvPr id="139" name="Shape 139"/>
        <p:cNvGrpSpPr/>
        <p:nvPr/>
      </p:nvGrpSpPr>
      <p:grpSpPr>
        <a:xfrm>
          <a:off x="0" y="0"/>
          <a:ext cx="0" cy="0"/>
          <a:chOff x="0" y="0"/>
          <a:chExt cx="0" cy="0"/>
        </a:xfrm>
      </p:grpSpPr>
      <p:sp>
        <p:nvSpPr>
          <p:cNvPr id="140" name="Google Shape;140;p31"/>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Exo"/>
              <a:buNone/>
              <a:defRPr sz="3000">
                <a:latin typeface="Exo"/>
                <a:ea typeface="Exo"/>
                <a:cs typeface="Exo"/>
                <a:sym typeface="Exo"/>
              </a:defRPr>
            </a:lvl2pPr>
            <a:lvl3pPr lvl="2" rtl="0" algn="ctr">
              <a:spcBef>
                <a:spcPts val="0"/>
              </a:spcBef>
              <a:spcAft>
                <a:spcPts val="0"/>
              </a:spcAft>
              <a:buSzPts val="3000"/>
              <a:buFont typeface="Exo"/>
              <a:buNone/>
              <a:defRPr sz="3000">
                <a:latin typeface="Exo"/>
                <a:ea typeface="Exo"/>
                <a:cs typeface="Exo"/>
                <a:sym typeface="Exo"/>
              </a:defRPr>
            </a:lvl3pPr>
            <a:lvl4pPr lvl="3" rtl="0" algn="ctr">
              <a:spcBef>
                <a:spcPts val="0"/>
              </a:spcBef>
              <a:spcAft>
                <a:spcPts val="0"/>
              </a:spcAft>
              <a:buSzPts val="3000"/>
              <a:buFont typeface="Exo"/>
              <a:buNone/>
              <a:defRPr sz="3000">
                <a:latin typeface="Exo"/>
                <a:ea typeface="Exo"/>
                <a:cs typeface="Exo"/>
                <a:sym typeface="Exo"/>
              </a:defRPr>
            </a:lvl4pPr>
            <a:lvl5pPr lvl="4" rtl="0" algn="ctr">
              <a:spcBef>
                <a:spcPts val="0"/>
              </a:spcBef>
              <a:spcAft>
                <a:spcPts val="0"/>
              </a:spcAft>
              <a:buSzPts val="3000"/>
              <a:buFont typeface="Exo"/>
              <a:buNone/>
              <a:defRPr sz="3000">
                <a:latin typeface="Exo"/>
                <a:ea typeface="Exo"/>
                <a:cs typeface="Exo"/>
                <a:sym typeface="Exo"/>
              </a:defRPr>
            </a:lvl5pPr>
            <a:lvl6pPr lvl="5" rtl="0" algn="ctr">
              <a:spcBef>
                <a:spcPts val="0"/>
              </a:spcBef>
              <a:spcAft>
                <a:spcPts val="0"/>
              </a:spcAft>
              <a:buSzPts val="3000"/>
              <a:buFont typeface="Exo"/>
              <a:buNone/>
              <a:defRPr sz="3000">
                <a:latin typeface="Exo"/>
                <a:ea typeface="Exo"/>
                <a:cs typeface="Exo"/>
                <a:sym typeface="Exo"/>
              </a:defRPr>
            </a:lvl6pPr>
            <a:lvl7pPr lvl="6" rtl="0" algn="ctr">
              <a:spcBef>
                <a:spcPts val="0"/>
              </a:spcBef>
              <a:spcAft>
                <a:spcPts val="0"/>
              </a:spcAft>
              <a:buSzPts val="3000"/>
              <a:buFont typeface="Exo"/>
              <a:buNone/>
              <a:defRPr sz="3000">
                <a:latin typeface="Exo"/>
                <a:ea typeface="Exo"/>
                <a:cs typeface="Exo"/>
                <a:sym typeface="Exo"/>
              </a:defRPr>
            </a:lvl7pPr>
            <a:lvl8pPr lvl="7" rtl="0" algn="ctr">
              <a:spcBef>
                <a:spcPts val="0"/>
              </a:spcBef>
              <a:spcAft>
                <a:spcPts val="0"/>
              </a:spcAft>
              <a:buSzPts val="3000"/>
              <a:buFont typeface="Exo"/>
              <a:buNone/>
              <a:defRPr sz="3000">
                <a:latin typeface="Exo"/>
                <a:ea typeface="Exo"/>
                <a:cs typeface="Exo"/>
                <a:sym typeface="Exo"/>
              </a:defRPr>
            </a:lvl8pPr>
            <a:lvl9pPr lvl="8" rtl="0" algn="ctr">
              <a:spcBef>
                <a:spcPts val="0"/>
              </a:spcBef>
              <a:spcAft>
                <a:spcPts val="0"/>
              </a:spcAft>
              <a:buSzPts val="3000"/>
              <a:buFont typeface="Exo"/>
              <a:buNone/>
              <a:defRPr sz="3000">
                <a:latin typeface="Exo"/>
                <a:ea typeface="Exo"/>
                <a:cs typeface="Exo"/>
                <a:sym typeface="Exo"/>
              </a:defRPr>
            </a:lvl9pPr>
          </a:lstStyle>
          <a:p/>
        </p:txBody>
      </p:sp>
    </p:spTree>
  </p:cSld>
  <p:clrMapOvr>
    <a:masterClrMapping/>
  </p:clrMapOvr>
  <p:extLst>
    <p:ext uri="{DCECCB84-F9BA-43D5-87BE-67443E8EF086}">
      <p15:sldGuideLst>
        <p15:guide id="1" pos="5472">
          <p15:clr>
            <a:srgbClr val="E46962"/>
          </p15:clr>
        </p15:guide>
        <p15:guide id="2" pos="288">
          <p15:clr>
            <a:srgbClr val="E46962"/>
          </p15:clr>
        </p15:guide>
        <p15:guide id="3" orient="horz" pos="360">
          <p15:clr>
            <a:srgbClr val="E46962"/>
          </p15:clr>
        </p15:guide>
        <p15:guide id="4" orient="horz" pos="936">
          <p15:clr>
            <a:srgbClr val="E46962"/>
          </p15:clr>
        </p15:guide>
        <p15:guide id="5" orient="horz" pos="2304">
          <p15:clr>
            <a:srgbClr val="E46962"/>
          </p15:clr>
        </p15:guide>
        <p15:guide id="6" orient="horz" pos="2880">
          <p15:clr>
            <a:srgbClr val="E46962"/>
          </p15:clr>
        </p15:guide>
        <p15:guide id="7" orient="horz" pos="3096">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Text &amp; Image 50/50">
  <p:cSld name="2023 New Design_1_1_1_1_1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32"/>
          <p:cNvSpPr txBox="1"/>
          <p:nvPr>
            <p:ph type="title"/>
          </p:nvPr>
        </p:nvSpPr>
        <p:spPr>
          <a:xfrm>
            <a:off x="228600" y="912725"/>
            <a:ext cx="4071600" cy="2346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1200"/>
              <a:buFont typeface="Inter"/>
              <a:buNone/>
              <a:defRPr sz="1200">
                <a:solidFill>
                  <a:schemeClr val="lt1"/>
                </a:solidFill>
                <a:latin typeface="Inter"/>
                <a:ea typeface="Inter"/>
                <a:cs typeface="Inter"/>
                <a:sym typeface="Inter"/>
              </a:defRPr>
            </a:lvl1pPr>
            <a:lvl2pPr lvl="1" rtl="0">
              <a:spcBef>
                <a:spcPts val="0"/>
              </a:spcBef>
              <a:spcAft>
                <a:spcPts val="0"/>
              </a:spcAft>
              <a:buClr>
                <a:schemeClr val="lt1"/>
              </a:buClr>
              <a:buSzPts val="3200"/>
              <a:buFont typeface="Exo"/>
              <a:buNone/>
              <a:defRPr sz="3200">
                <a:solidFill>
                  <a:schemeClr val="lt1"/>
                </a:solidFill>
                <a:latin typeface="Exo"/>
                <a:ea typeface="Exo"/>
                <a:cs typeface="Exo"/>
                <a:sym typeface="Exo"/>
              </a:defRPr>
            </a:lvl2pPr>
            <a:lvl3pPr lvl="2" rtl="0">
              <a:spcBef>
                <a:spcPts val="0"/>
              </a:spcBef>
              <a:spcAft>
                <a:spcPts val="0"/>
              </a:spcAft>
              <a:buClr>
                <a:schemeClr val="lt1"/>
              </a:buClr>
              <a:buSzPts val="3200"/>
              <a:buFont typeface="Exo"/>
              <a:buNone/>
              <a:defRPr sz="3200">
                <a:solidFill>
                  <a:schemeClr val="lt1"/>
                </a:solidFill>
                <a:latin typeface="Exo"/>
                <a:ea typeface="Exo"/>
                <a:cs typeface="Exo"/>
                <a:sym typeface="Exo"/>
              </a:defRPr>
            </a:lvl3pPr>
            <a:lvl4pPr lvl="3" rtl="0">
              <a:spcBef>
                <a:spcPts val="0"/>
              </a:spcBef>
              <a:spcAft>
                <a:spcPts val="0"/>
              </a:spcAft>
              <a:buClr>
                <a:schemeClr val="lt1"/>
              </a:buClr>
              <a:buSzPts val="3200"/>
              <a:buFont typeface="Exo"/>
              <a:buNone/>
              <a:defRPr sz="3200">
                <a:solidFill>
                  <a:schemeClr val="lt1"/>
                </a:solidFill>
                <a:latin typeface="Exo"/>
                <a:ea typeface="Exo"/>
                <a:cs typeface="Exo"/>
                <a:sym typeface="Exo"/>
              </a:defRPr>
            </a:lvl4pPr>
            <a:lvl5pPr lvl="4" rtl="0">
              <a:spcBef>
                <a:spcPts val="0"/>
              </a:spcBef>
              <a:spcAft>
                <a:spcPts val="0"/>
              </a:spcAft>
              <a:buClr>
                <a:schemeClr val="lt1"/>
              </a:buClr>
              <a:buSzPts val="3200"/>
              <a:buFont typeface="Exo"/>
              <a:buNone/>
              <a:defRPr sz="3200">
                <a:solidFill>
                  <a:schemeClr val="lt1"/>
                </a:solidFill>
                <a:latin typeface="Exo"/>
                <a:ea typeface="Exo"/>
                <a:cs typeface="Exo"/>
                <a:sym typeface="Exo"/>
              </a:defRPr>
            </a:lvl5pPr>
            <a:lvl6pPr lvl="5" rtl="0">
              <a:spcBef>
                <a:spcPts val="0"/>
              </a:spcBef>
              <a:spcAft>
                <a:spcPts val="0"/>
              </a:spcAft>
              <a:buClr>
                <a:schemeClr val="lt1"/>
              </a:buClr>
              <a:buSzPts val="3200"/>
              <a:buFont typeface="Exo"/>
              <a:buNone/>
              <a:defRPr sz="3200">
                <a:solidFill>
                  <a:schemeClr val="lt1"/>
                </a:solidFill>
                <a:latin typeface="Exo"/>
                <a:ea typeface="Exo"/>
                <a:cs typeface="Exo"/>
                <a:sym typeface="Exo"/>
              </a:defRPr>
            </a:lvl6pPr>
            <a:lvl7pPr lvl="6" rtl="0">
              <a:spcBef>
                <a:spcPts val="0"/>
              </a:spcBef>
              <a:spcAft>
                <a:spcPts val="0"/>
              </a:spcAft>
              <a:buClr>
                <a:schemeClr val="lt1"/>
              </a:buClr>
              <a:buSzPts val="3200"/>
              <a:buFont typeface="Exo"/>
              <a:buNone/>
              <a:defRPr sz="3200">
                <a:solidFill>
                  <a:schemeClr val="lt1"/>
                </a:solidFill>
                <a:latin typeface="Exo"/>
                <a:ea typeface="Exo"/>
                <a:cs typeface="Exo"/>
                <a:sym typeface="Exo"/>
              </a:defRPr>
            </a:lvl7pPr>
            <a:lvl8pPr lvl="7" rtl="0">
              <a:spcBef>
                <a:spcPts val="0"/>
              </a:spcBef>
              <a:spcAft>
                <a:spcPts val="0"/>
              </a:spcAft>
              <a:buClr>
                <a:schemeClr val="lt1"/>
              </a:buClr>
              <a:buSzPts val="3200"/>
              <a:buFont typeface="Exo"/>
              <a:buNone/>
              <a:defRPr sz="3200">
                <a:solidFill>
                  <a:schemeClr val="lt1"/>
                </a:solidFill>
                <a:latin typeface="Exo"/>
                <a:ea typeface="Exo"/>
                <a:cs typeface="Exo"/>
                <a:sym typeface="Exo"/>
              </a:defRPr>
            </a:lvl8pPr>
            <a:lvl9pPr lvl="8" rtl="0">
              <a:spcBef>
                <a:spcPts val="0"/>
              </a:spcBef>
              <a:spcAft>
                <a:spcPts val="0"/>
              </a:spcAft>
              <a:buClr>
                <a:schemeClr val="lt1"/>
              </a:buClr>
              <a:buSzPts val="3200"/>
              <a:buFont typeface="Exo"/>
              <a:buNone/>
              <a:defRPr sz="3200">
                <a:solidFill>
                  <a:schemeClr val="lt1"/>
                </a:solidFill>
                <a:latin typeface="Exo"/>
                <a:ea typeface="Exo"/>
                <a:cs typeface="Exo"/>
                <a:sym typeface="Exo"/>
              </a:defRPr>
            </a:lvl9pPr>
          </a:lstStyle>
          <a:p/>
        </p:txBody>
      </p:sp>
      <p:sp>
        <p:nvSpPr>
          <p:cNvPr id="143" name="Google Shape;143;p32"/>
          <p:cNvSpPr txBox="1"/>
          <p:nvPr>
            <p:ph idx="1" type="body"/>
          </p:nvPr>
        </p:nvSpPr>
        <p:spPr>
          <a:xfrm>
            <a:off x="228600" y="1302300"/>
            <a:ext cx="4071600" cy="3024300"/>
          </a:xfrm>
          <a:prstGeom prst="rect">
            <a:avLst/>
          </a:prstGeom>
        </p:spPr>
        <p:txBody>
          <a:bodyPr anchorCtr="0" anchor="t" bIns="0" lIns="0" spcFirstLastPara="1" rIns="0" wrap="square" tIns="0">
            <a:noAutofit/>
          </a:bodyPr>
          <a:lstStyle>
            <a:lvl1pPr indent="-292100" lvl="0" marL="457200" rtl="0">
              <a:spcBef>
                <a:spcPts val="0"/>
              </a:spcBef>
              <a:spcAft>
                <a:spcPts val="0"/>
              </a:spcAft>
              <a:buClr>
                <a:schemeClr val="lt1"/>
              </a:buClr>
              <a:buSzPts val="1000"/>
              <a:buChar char="●"/>
              <a:defRPr>
                <a:solidFill>
                  <a:schemeClr val="lt1"/>
                </a:solidFill>
              </a:defRPr>
            </a:lvl1pPr>
            <a:lvl2pPr indent="-292100" lvl="1" marL="9144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2pPr>
            <a:lvl3pPr indent="-292100" lvl="2" marL="13716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3pPr>
            <a:lvl4pPr indent="-292100" lvl="3" marL="18288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4pPr>
            <a:lvl5pPr indent="-292100" lvl="4" marL="22860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5pPr>
            <a:lvl6pPr indent="-292100" lvl="5" marL="27432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6pPr>
            <a:lvl7pPr indent="-292100" lvl="6" marL="32004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7pPr>
            <a:lvl8pPr indent="-292100" lvl="7" marL="36576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8pPr>
            <a:lvl9pPr indent="-292100" lvl="8" marL="4114800" rtl="0">
              <a:spcBef>
                <a:spcPts val="0"/>
              </a:spcBef>
              <a:spcAft>
                <a:spcPts val="0"/>
              </a:spcAft>
              <a:buClr>
                <a:schemeClr val="lt1"/>
              </a:buClr>
              <a:buSzPts val="1000"/>
              <a:buFont typeface="Inter"/>
              <a:buChar char="■"/>
              <a:defRPr>
                <a:solidFill>
                  <a:schemeClr val="lt1"/>
                </a:solidFill>
                <a:latin typeface="Inter"/>
                <a:ea typeface="Inter"/>
                <a:cs typeface="Inter"/>
                <a:sym typeface="Inter"/>
              </a:defRPr>
            </a:lvl9pPr>
          </a:lstStyle>
          <a:p/>
        </p:txBody>
      </p:sp>
      <p:sp>
        <p:nvSpPr>
          <p:cNvPr id="144" name="Google Shape;144;p32"/>
          <p:cNvSpPr/>
          <p:nvPr>
            <p:ph idx="2" type="pic"/>
          </p:nvPr>
        </p:nvSpPr>
        <p:spPr>
          <a:xfrm>
            <a:off x="4558400" y="797700"/>
            <a:ext cx="4356900" cy="3781800"/>
          </a:xfrm>
          <a:prstGeom prst="rect">
            <a:avLst/>
          </a:prstGeom>
          <a:noFill/>
          <a:ln>
            <a:noFill/>
          </a:ln>
        </p:spPr>
      </p:sp>
      <p:sp>
        <p:nvSpPr>
          <p:cNvPr id="145" name="Google Shape;145;p32"/>
          <p:cNvSpPr txBox="1"/>
          <p:nvPr>
            <p:ph idx="3"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146" name="Google Shape;146;p32"/>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32"/>
          <p:cNvSpPr txBox="1"/>
          <p:nvPr>
            <p:ph idx="4"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148" name="Google Shape;148;p32"/>
          <p:cNvSpPr txBox="1"/>
          <p:nvPr>
            <p:ph idx="5" type="title"/>
          </p:nvPr>
        </p:nvSpPr>
        <p:spPr>
          <a:xfrm>
            <a:off x="225025" y="228600"/>
            <a:ext cx="8690400" cy="569100"/>
          </a:xfrm>
          <a:prstGeom prst="rect">
            <a:avLst/>
          </a:prstGeom>
        </p:spPr>
        <p:txBody>
          <a:bodyPr anchorCtr="0" anchor="ctr" bIns="0" lIns="0" spcFirstLastPara="1" rIns="0" wrap="square" tIns="0">
            <a:noAutofit/>
          </a:bodyPr>
          <a:lstStyle>
            <a:lvl1pPr lvl="0" rtl="0" algn="l">
              <a:spcBef>
                <a:spcPts val="0"/>
              </a:spcBef>
              <a:spcAft>
                <a:spcPts val="0"/>
              </a:spcAft>
              <a:buClr>
                <a:schemeClr val="lt1"/>
              </a:buClr>
              <a:buSzPts val="1600"/>
              <a:buNone/>
              <a:defRPr sz="1600">
                <a:solidFill>
                  <a:schemeClr val="lt1"/>
                </a:solidFill>
              </a:defRPr>
            </a:lvl1pPr>
            <a:lvl2pPr lvl="1"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pic>
        <p:nvPicPr>
          <p:cNvPr id="149" name="Google Shape;149;p32"/>
          <p:cNvPicPr preferRelativeResize="0"/>
          <p:nvPr/>
        </p:nvPicPr>
        <p:blipFill rotWithShape="1">
          <a:blip r:embed="rId3">
            <a:alphaModFix/>
          </a:blip>
          <a:srcRect b="10" l="0" r="0" t="0"/>
          <a:stretch/>
        </p:blipFill>
        <p:spPr>
          <a:xfrm>
            <a:off x="8178814" y="105600"/>
            <a:ext cx="736609" cy="123000"/>
          </a:xfrm>
          <a:prstGeom prst="rect">
            <a:avLst/>
          </a:prstGeom>
          <a:noFill/>
          <a:ln>
            <a:noFill/>
          </a:ln>
        </p:spPr>
      </p:pic>
    </p:spTree>
  </p:cSld>
  <p:clrMapOvr>
    <a:masterClrMapping/>
  </p:clrMapOvr>
  <p:extLst>
    <p:ext uri="{DCECCB84-F9BA-43D5-87BE-67443E8EF086}">
      <p15:sldGuideLst>
        <p15:guide id="1" pos="5616">
          <p15:clr>
            <a:srgbClr val="E46962"/>
          </p15:clr>
        </p15:guide>
        <p15:guide id="2" pos="142">
          <p15:clr>
            <a:srgbClr val="E46962"/>
          </p15:clr>
        </p15:guide>
        <p15:guide id="3" orient="horz" pos="144">
          <p15:clr>
            <a:srgbClr val="E46962"/>
          </p15:clr>
        </p15:guide>
        <p15:guide id="4" orient="horz" pos="502">
          <p15:clr>
            <a:srgbClr val="E46962"/>
          </p15:clr>
        </p15:guide>
        <p15:guide id="5" orient="horz" pos="2880">
          <p15:clr>
            <a:srgbClr val="E46962"/>
          </p15:clr>
        </p15:guide>
        <p15:guide id="6" orient="horz" pos="3096">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Simple Headline &amp; Img">
  <p:cSld name="CUSTOM">
    <p:spTree>
      <p:nvGrpSpPr>
        <p:cNvPr id="150" name="Shape 150"/>
        <p:cNvGrpSpPr/>
        <p:nvPr/>
      </p:nvGrpSpPr>
      <p:grpSpPr>
        <a:xfrm>
          <a:off x="0" y="0"/>
          <a:ext cx="0" cy="0"/>
          <a:chOff x="0" y="0"/>
          <a:chExt cx="0" cy="0"/>
        </a:xfrm>
      </p:grpSpPr>
      <p:sp>
        <p:nvSpPr>
          <p:cNvPr id="151" name="Google Shape;151;p33"/>
          <p:cNvSpPr/>
          <p:nvPr>
            <p:ph idx="2" type="pic"/>
          </p:nvPr>
        </p:nvSpPr>
        <p:spPr>
          <a:xfrm>
            <a:off x="225000" y="797750"/>
            <a:ext cx="8690400" cy="3549300"/>
          </a:xfrm>
          <a:prstGeom prst="rect">
            <a:avLst/>
          </a:prstGeom>
          <a:noFill/>
          <a:ln>
            <a:noFill/>
          </a:ln>
        </p:spPr>
      </p:sp>
      <p:sp>
        <p:nvSpPr>
          <p:cNvPr id="152" name="Google Shape;152;p33"/>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153" name="Google Shape;153;p33"/>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54" name="Google Shape;154;p33"/>
          <p:cNvSpPr txBox="1"/>
          <p:nvPr>
            <p:ph idx="3"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155" name="Google Shape;155;p33"/>
          <p:cNvSpPr txBox="1"/>
          <p:nvPr>
            <p:ph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156" name="Google Shape;156;p33"/>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extLst>
    <p:ext uri="{DCECCB84-F9BA-43D5-87BE-67443E8EF086}">
      <p15:sldGuideLst>
        <p15:guide id="1" orient="horz" pos="144">
          <p15:clr>
            <a:srgbClr val="E46962"/>
          </p15:clr>
        </p15:guide>
        <p15:guide id="2" orient="horz" pos="503">
          <p15:clr>
            <a:srgbClr val="E46962"/>
          </p15:clr>
        </p15:guide>
        <p15:guide id="3" pos="5616">
          <p15:clr>
            <a:srgbClr val="E46962"/>
          </p15:clr>
        </p15:guide>
        <p15:guide id="4" pos="144">
          <p15:clr>
            <a:srgbClr val="E46962"/>
          </p15:clr>
        </p15:guide>
        <p15:guide id="5" orient="horz" pos="2880">
          <p15:clr>
            <a:srgbClr val="E46962"/>
          </p15:clr>
        </p15:guide>
        <p15:guide id="6" orient="horz" pos="3096">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Text &amp; IMG 50/50">
  <p:cSld name="CUSTOM_1_1">
    <p:spTree>
      <p:nvGrpSpPr>
        <p:cNvPr id="157" name="Shape 157"/>
        <p:cNvGrpSpPr/>
        <p:nvPr/>
      </p:nvGrpSpPr>
      <p:grpSpPr>
        <a:xfrm>
          <a:off x="0" y="0"/>
          <a:ext cx="0" cy="0"/>
          <a:chOff x="0" y="0"/>
          <a:chExt cx="0" cy="0"/>
        </a:xfrm>
      </p:grpSpPr>
      <p:sp>
        <p:nvSpPr>
          <p:cNvPr id="158" name="Google Shape;158;p34"/>
          <p:cNvSpPr txBox="1"/>
          <p:nvPr>
            <p:ph idx="1" type="body"/>
          </p:nvPr>
        </p:nvSpPr>
        <p:spPr>
          <a:xfrm>
            <a:off x="225025" y="916900"/>
            <a:ext cx="4122000" cy="34281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59" name="Google Shape;159;p34"/>
          <p:cNvSpPr/>
          <p:nvPr>
            <p:ph idx="2" type="pic"/>
          </p:nvPr>
        </p:nvSpPr>
        <p:spPr>
          <a:xfrm>
            <a:off x="4583225" y="918950"/>
            <a:ext cx="4332300" cy="3428100"/>
          </a:xfrm>
          <a:prstGeom prst="rect">
            <a:avLst/>
          </a:prstGeom>
          <a:noFill/>
          <a:ln>
            <a:noFill/>
          </a:ln>
        </p:spPr>
      </p:sp>
      <p:sp>
        <p:nvSpPr>
          <p:cNvPr id="160" name="Google Shape;160;p34"/>
          <p:cNvSpPr txBox="1"/>
          <p:nvPr>
            <p:ph idx="3"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161" name="Google Shape;161;p34"/>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34"/>
          <p:cNvSpPr txBox="1"/>
          <p:nvPr>
            <p:ph idx="4"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163" name="Google Shape;163;p34"/>
          <p:cNvSpPr txBox="1"/>
          <p:nvPr>
            <p:ph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164" name="Google Shape;164;p34"/>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ext &amp; IMG 50/50 1 1">
  <p:cSld name="CUSTOM_1_1_3_1">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35"/>
          <p:cNvSpPr txBox="1"/>
          <p:nvPr>
            <p:ph idx="1" type="body"/>
          </p:nvPr>
        </p:nvSpPr>
        <p:spPr>
          <a:xfrm>
            <a:off x="225025" y="918950"/>
            <a:ext cx="3883800" cy="3606900"/>
          </a:xfrm>
          <a:prstGeom prst="rect">
            <a:avLst/>
          </a:prstGeom>
        </p:spPr>
        <p:txBody>
          <a:bodyPr anchorCtr="0" anchor="t" bIns="0" lIns="0" spcFirstLastPara="1" rIns="0" wrap="square" tIns="0">
            <a:noAutofit/>
          </a:bodyPr>
          <a:lstStyle>
            <a:lvl1pPr indent="-292100" lvl="0" marL="457200" rtl="0">
              <a:spcBef>
                <a:spcPts val="0"/>
              </a:spcBef>
              <a:spcAft>
                <a:spcPts val="0"/>
              </a:spcAft>
              <a:buClr>
                <a:schemeClr val="lt1"/>
              </a:buClr>
              <a:buSzPts val="1000"/>
              <a:buChar char="●"/>
              <a:defRPr>
                <a:solidFill>
                  <a:schemeClr val="lt1"/>
                </a:solidFill>
              </a:defRPr>
            </a:lvl1pPr>
            <a:lvl2pPr indent="-292100" lvl="1" marL="914400" rtl="0">
              <a:spcBef>
                <a:spcPts val="0"/>
              </a:spcBef>
              <a:spcAft>
                <a:spcPts val="0"/>
              </a:spcAft>
              <a:buClr>
                <a:schemeClr val="lt1"/>
              </a:buClr>
              <a:buSzPts val="1000"/>
              <a:buChar char="○"/>
              <a:defRPr>
                <a:solidFill>
                  <a:schemeClr val="lt1"/>
                </a:solidFill>
              </a:defRPr>
            </a:lvl2pPr>
            <a:lvl3pPr indent="-292100" lvl="2" marL="1371600" rtl="0">
              <a:spcBef>
                <a:spcPts val="0"/>
              </a:spcBef>
              <a:spcAft>
                <a:spcPts val="0"/>
              </a:spcAft>
              <a:buClr>
                <a:schemeClr val="lt1"/>
              </a:buClr>
              <a:buSzPts val="1000"/>
              <a:buChar char="■"/>
              <a:defRPr>
                <a:solidFill>
                  <a:schemeClr val="lt1"/>
                </a:solidFill>
              </a:defRPr>
            </a:lvl3pPr>
            <a:lvl4pPr indent="-292100" lvl="3" marL="1828800" rtl="0">
              <a:spcBef>
                <a:spcPts val="0"/>
              </a:spcBef>
              <a:spcAft>
                <a:spcPts val="0"/>
              </a:spcAft>
              <a:buClr>
                <a:schemeClr val="lt1"/>
              </a:buClr>
              <a:buSzPts val="1000"/>
              <a:buChar char="●"/>
              <a:defRPr>
                <a:solidFill>
                  <a:schemeClr val="lt1"/>
                </a:solidFill>
              </a:defRPr>
            </a:lvl4pPr>
            <a:lvl5pPr indent="-292100" lvl="4" marL="2286000" rtl="0">
              <a:spcBef>
                <a:spcPts val="0"/>
              </a:spcBef>
              <a:spcAft>
                <a:spcPts val="0"/>
              </a:spcAft>
              <a:buClr>
                <a:schemeClr val="lt1"/>
              </a:buClr>
              <a:buSzPts val="1000"/>
              <a:buChar char="○"/>
              <a:defRPr>
                <a:solidFill>
                  <a:schemeClr val="lt1"/>
                </a:solidFill>
              </a:defRPr>
            </a:lvl5pPr>
            <a:lvl6pPr indent="-292100" lvl="5" marL="2743200" rtl="0">
              <a:spcBef>
                <a:spcPts val="0"/>
              </a:spcBef>
              <a:spcAft>
                <a:spcPts val="0"/>
              </a:spcAft>
              <a:buClr>
                <a:schemeClr val="lt1"/>
              </a:buClr>
              <a:buSzPts val="1000"/>
              <a:buChar char="■"/>
              <a:defRPr>
                <a:solidFill>
                  <a:schemeClr val="lt1"/>
                </a:solidFill>
              </a:defRPr>
            </a:lvl6pPr>
            <a:lvl7pPr indent="-292100" lvl="6" marL="3200400" rtl="0">
              <a:spcBef>
                <a:spcPts val="0"/>
              </a:spcBef>
              <a:spcAft>
                <a:spcPts val="0"/>
              </a:spcAft>
              <a:buClr>
                <a:schemeClr val="lt1"/>
              </a:buClr>
              <a:buSzPts val="1000"/>
              <a:buChar char="●"/>
              <a:defRPr>
                <a:solidFill>
                  <a:schemeClr val="lt1"/>
                </a:solidFill>
              </a:defRPr>
            </a:lvl7pPr>
            <a:lvl8pPr indent="-292100" lvl="7" marL="3657600" rtl="0">
              <a:spcBef>
                <a:spcPts val="0"/>
              </a:spcBef>
              <a:spcAft>
                <a:spcPts val="0"/>
              </a:spcAft>
              <a:buClr>
                <a:schemeClr val="lt1"/>
              </a:buClr>
              <a:buSzPts val="1000"/>
              <a:buChar char="○"/>
              <a:defRPr>
                <a:solidFill>
                  <a:schemeClr val="lt1"/>
                </a:solidFill>
              </a:defRPr>
            </a:lvl8pPr>
            <a:lvl9pPr indent="-292100" lvl="8" marL="4114800" rtl="0">
              <a:spcBef>
                <a:spcPts val="0"/>
              </a:spcBef>
              <a:spcAft>
                <a:spcPts val="0"/>
              </a:spcAft>
              <a:buClr>
                <a:schemeClr val="lt1"/>
              </a:buClr>
              <a:buSzPts val="1000"/>
              <a:buChar char="■"/>
              <a:defRPr>
                <a:solidFill>
                  <a:schemeClr val="lt1"/>
                </a:solidFill>
              </a:defRPr>
            </a:lvl9pPr>
          </a:lstStyle>
          <a:p/>
        </p:txBody>
      </p:sp>
      <p:sp>
        <p:nvSpPr>
          <p:cNvPr id="167" name="Google Shape;167;p35"/>
          <p:cNvSpPr/>
          <p:nvPr>
            <p:ph idx="2" type="pic"/>
          </p:nvPr>
        </p:nvSpPr>
        <p:spPr>
          <a:xfrm>
            <a:off x="4583225" y="918950"/>
            <a:ext cx="4332300" cy="3606900"/>
          </a:xfrm>
          <a:prstGeom prst="rect">
            <a:avLst/>
          </a:prstGeom>
          <a:noFill/>
          <a:ln>
            <a:noFill/>
          </a:ln>
        </p:spPr>
      </p:sp>
      <p:sp>
        <p:nvSpPr>
          <p:cNvPr id="168" name="Google Shape;168;p35"/>
          <p:cNvSpPr txBox="1"/>
          <p:nvPr>
            <p:ph idx="3" type="body"/>
          </p:nvPr>
        </p:nvSpPr>
        <p:spPr>
          <a:xfrm>
            <a:off x="225025" y="4647050"/>
            <a:ext cx="84618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169" name="Google Shape;169;p35"/>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p35"/>
          <p:cNvSpPr txBox="1"/>
          <p:nvPr>
            <p:ph idx="4"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171" name="Google Shape;171;p35"/>
          <p:cNvSpPr txBox="1"/>
          <p:nvPr>
            <p:ph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lt1"/>
              </a:buClr>
              <a:buSzPts val="1600"/>
              <a:buNone/>
              <a:defRPr sz="1600">
                <a:solidFill>
                  <a:schemeClr val="lt1"/>
                </a:solidFill>
              </a:defRPr>
            </a:lvl1pPr>
            <a:lvl2pPr lvl="1"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pic>
        <p:nvPicPr>
          <p:cNvPr id="172" name="Google Shape;172;p35"/>
          <p:cNvPicPr preferRelativeResize="0"/>
          <p:nvPr/>
        </p:nvPicPr>
        <p:blipFill rotWithShape="1">
          <a:blip r:embed="rId3">
            <a:alphaModFix/>
          </a:blip>
          <a:srcRect b="10" l="0" r="0" t="0"/>
          <a:stretch/>
        </p:blipFill>
        <p:spPr>
          <a:xfrm>
            <a:off x="8178814" y="77700"/>
            <a:ext cx="736609" cy="123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Fullscreen IMG ">
  <p:cSld name="CUSTOM_1_1_2_1">
    <p:spTree>
      <p:nvGrpSpPr>
        <p:cNvPr id="173" name="Shape 173"/>
        <p:cNvGrpSpPr/>
        <p:nvPr/>
      </p:nvGrpSpPr>
      <p:grpSpPr>
        <a:xfrm>
          <a:off x="0" y="0"/>
          <a:ext cx="0" cy="0"/>
          <a:chOff x="0" y="0"/>
          <a:chExt cx="0" cy="0"/>
        </a:xfrm>
      </p:grpSpPr>
      <p:sp>
        <p:nvSpPr>
          <p:cNvPr id="174" name="Google Shape;174;p36"/>
          <p:cNvSpPr/>
          <p:nvPr>
            <p:ph idx="2" type="pic"/>
          </p:nvPr>
        </p:nvSpPr>
        <p:spPr>
          <a:xfrm>
            <a:off x="0" y="638100"/>
            <a:ext cx="9144000" cy="3698100"/>
          </a:xfrm>
          <a:prstGeom prst="rect">
            <a:avLst/>
          </a:prstGeom>
          <a:noFill/>
          <a:ln>
            <a:noFill/>
          </a:ln>
        </p:spPr>
      </p:sp>
      <p:sp>
        <p:nvSpPr>
          <p:cNvPr id="175" name="Google Shape;175;p36"/>
          <p:cNvSpPr txBox="1"/>
          <p:nvPr>
            <p:ph type="title"/>
          </p:nvPr>
        </p:nvSpPr>
        <p:spPr>
          <a:xfrm>
            <a:off x="463200" y="2029950"/>
            <a:ext cx="8217600" cy="9144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None/>
              <a:defRPr>
                <a:solidFill>
                  <a:schemeClr val="dk1"/>
                </a:solidFill>
              </a:defRPr>
            </a:lvl1pPr>
            <a:lvl2pPr lvl="1" rtl="0">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sp>
        <p:nvSpPr>
          <p:cNvPr id="176" name="Google Shape;176;p36"/>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177" name="Google Shape;177;p36"/>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6"/>
          <p:cNvSpPr txBox="1"/>
          <p:nvPr>
            <p:ph idx="3"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179" name="Google Shape;179;p36"/>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Text &amp; Text 50/50">
  <p:cSld name="CUSTOM_1_1_1">
    <p:spTree>
      <p:nvGrpSpPr>
        <p:cNvPr id="180" name="Shape 180"/>
        <p:cNvGrpSpPr/>
        <p:nvPr/>
      </p:nvGrpSpPr>
      <p:grpSpPr>
        <a:xfrm>
          <a:off x="0" y="0"/>
          <a:ext cx="0" cy="0"/>
          <a:chOff x="0" y="0"/>
          <a:chExt cx="0" cy="0"/>
        </a:xfrm>
      </p:grpSpPr>
      <p:sp>
        <p:nvSpPr>
          <p:cNvPr id="181" name="Google Shape;181;p37"/>
          <p:cNvSpPr txBox="1"/>
          <p:nvPr>
            <p:ph type="title"/>
          </p:nvPr>
        </p:nvSpPr>
        <p:spPr>
          <a:xfrm>
            <a:off x="228600" y="1497033"/>
            <a:ext cx="2662800" cy="234600"/>
          </a:xfrm>
          <a:prstGeom prst="rect">
            <a:avLst/>
          </a:prstGeom>
        </p:spPr>
        <p:txBody>
          <a:bodyPr anchorCtr="0" anchor="ctr" bIns="0" lIns="0" spcFirstLastPara="1" rIns="0" wrap="square" tIns="0">
            <a:noAutofit/>
          </a:bodyPr>
          <a:lstStyle>
            <a:lvl1pPr lvl="0" rtl="0">
              <a:spcBef>
                <a:spcPts val="0"/>
              </a:spcBef>
              <a:spcAft>
                <a:spcPts val="0"/>
              </a:spcAft>
              <a:buSzPts val="1200"/>
              <a:buNone/>
              <a:defRPr sz="1200"/>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182" name="Google Shape;182;p37"/>
          <p:cNvSpPr txBox="1"/>
          <p:nvPr>
            <p:ph idx="2" type="title"/>
          </p:nvPr>
        </p:nvSpPr>
        <p:spPr>
          <a:xfrm>
            <a:off x="228600" y="1032858"/>
            <a:ext cx="3843000" cy="417600"/>
          </a:xfrm>
          <a:prstGeom prst="rect">
            <a:avLst/>
          </a:prstGeom>
        </p:spPr>
        <p:txBody>
          <a:bodyPr anchorCtr="0" anchor="ctr" bIns="0" lIns="0" spcFirstLastPara="1" rIns="0" wrap="square" tIns="0">
            <a:noAutofit/>
          </a:bodyPr>
          <a:lstStyle>
            <a:lvl1pPr lvl="0" rtl="0">
              <a:spcBef>
                <a:spcPts val="0"/>
              </a:spcBef>
              <a:spcAft>
                <a:spcPts val="0"/>
              </a:spcAft>
              <a:buSzPts val="2000"/>
              <a:buNone/>
              <a:defRPr/>
            </a:lvl1pPr>
            <a:lvl2pPr lvl="1" rtl="0">
              <a:spcBef>
                <a:spcPts val="0"/>
              </a:spcBef>
              <a:spcAft>
                <a:spcPts val="0"/>
              </a:spcAft>
              <a:buSzPts val="2000"/>
              <a:buFont typeface="Exo"/>
              <a:buNone/>
              <a:defRPr sz="2000">
                <a:latin typeface="Exo"/>
                <a:ea typeface="Exo"/>
                <a:cs typeface="Exo"/>
                <a:sym typeface="Exo"/>
              </a:defRPr>
            </a:lvl2pPr>
            <a:lvl3pPr lvl="2" rtl="0">
              <a:spcBef>
                <a:spcPts val="0"/>
              </a:spcBef>
              <a:spcAft>
                <a:spcPts val="0"/>
              </a:spcAft>
              <a:buSzPts val="2000"/>
              <a:buFont typeface="Exo"/>
              <a:buNone/>
              <a:defRPr sz="2000">
                <a:latin typeface="Exo"/>
                <a:ea typeface="Exo"/>
                <a:cs typeface="Exo"/>
                <a:sym typeface="Exo"/>
              </a:defRPr>
            </a:lvl3pPr>
            <a:lvl4pPr lvl="3" rtl="0">
              <a:spcBef>
                <a:spcPts val="0"/>
              </a:spcBef>
              <a:spcAft>
                <a:spcPts val="0"/>
              </a:spcAft>
              <a:buSzPts val="2000"/>
              <a:buFont typeface="Exo"/>
              <a:buNone/>
              <a:defRPr sz="2000">
                <a:latin typeface="Exo"/>
                <a:ea typeface="Exo"/>
                <a:cs typeface="Exo"/>
                <a:sym typeface="Exo"/>
              </a:defRPr>
            </a:lvl4pPr>
            <a:lvl5pPr lvl="4" rtl="0">
              <a:spcBef>
                <a:spcPts val="0"/>
              </a:spcBef>
              <a:spcAft>
                <a:spcPts val="0"/>
              </a:spcAft>
              <a:buSzPts val="2000"/>
              <a:buFont typeface="Exo"/>
              <a:buNone/>
              <a:defRPr sz="2000">
                <a:latin typeface="Exo"/>
                <a:ea typeface="Exo"/>
                <a:cs typeface="Exo"/>
                <a:sym typeface="Exo"/>
              </a:defRPr>
            </a:lvl5pPr>
            <a:lvl6pPr lvl="5" rtl="0">
              <a:spcBef>
                <a:spcPts val="0"/>
              </a:spcBef>
              <a:spcAft>
                <a:spcPts val="0"/>
              </a:spcAft>
              <a:buSzPts val="2000"/>
              <a:buFont typeface="Exo"/>
              <a:buNone/>
              <a:defRPr sz="2000">
                <a:latin typeface="Exo"/>
                <a:ea typeface="Exo"/>
                <a:cs typeface="Exo"/>
                <a:sym typeface="Exo"/>
              </a:defRPr>
            </a:lvl6pPr>
            <a:lvl7pPr lvl="6" rtl="0">
              <a:spcBef>
                <a:spcPts val="0"/>
              </a:spcBef>
              <a:spcAft>
                <a:spcPts val="0"/>
              </a:spcAft>
              <a:buSzPts val="2000"/>
              <a:buFont typeface="Exo"/>
              <a:buNone/>
              <a:defRPr sz="2000">
                <a:latin typeface="Exo"/>
                <a:ea typeface="Exo"/>
                <a:cs typeface="Exo"/>
                <a:sym typeface="Exo"/>
              </a:defRPr>
            </a:lvl7pPr>
            <a:lvl8pPr lvl="7" rtl="0">
              <a:spcBef>
                <a:spcPts val="0"/>
              </a:spcBef>
              <a:spcAft>
                <a:spcPts val="0"/>
              </a:spcAft>
              <a:buSzPts val="2000"/>
              <a:buFont typeface="Exo"/>
              <a:buNone/>
              <a:defRPr sz="2000">
                <a:latin typeface="Exo"/>
                <a:ea typeface="Exo"/>
                <a:cs typeface="Exo"/>
                <a:sym typeface="Exo"/>
              </a:defRPr>
            </a:lvl8pPr>
            <a:lvl9pPr lvl="8" rtl="0">
              <a:spcBef>
                <a:spcPts val="0"/>
              </a:spcBef>
              <a:spcAft>
                <a:spcPts val="0"/>
              </a:spcAft>
              <a:buSzPts val="2000"/>
              <a:buFont typeface="Exo"/>
              <a:buNone/>
              <a:defRPr sz="2000">
                <a:latin typeface="Exo"/>
                <a:ea typeface="Exo"/>
                <a:cs typeface="Exo"/>
                <a:sym typeface="Exo"/>
              </a:defRPr>
            </a:lvl9pPr>
          </a:lstStyle>
          <a:p/>
        </p:txBody>
      </p:sp>
      <p:sp>
        <p:nvSpPr>
          <p:cNvPr id="183" name="Google Shape;183;p37"/>
          <p:cNvSpPr txBox="1"/>
          <p:nvPr>
            <p:ph idx="1" type="body"/>
          </p:nvPr>
        </p:nvSpPr>
        <p:spPr>
          <a:xfrm>
            <a:off x="228600" y="1778208"/>
            <a:ext cx="3843000" cy="27477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84" name="Google Shape;184;p37"/>
          <p:cNvSpPr txBox="1"/>
          <p:nvPr>
            <p:ph idx="3" type="title"/>
          </p:nvPr>
        </p:nvSpPr>
        <p:spPr>
          <a:xfrm>
            <a:off x="5072400" y="1497033"/>
            <a:ext cx="2662800" cy="234600"/>
          </a:xfrm>
          <a:prstGeom prst="rect">
            <a:avLst/>
          </a:prstGeom>
        </p:spPr>
        <p:txBody>
          <a:bodyPr anchorCtr="0" anchor="ctr" bIns="0" lIns="0" spcFirstLastPara="1" rIns="0" wrap="square" tIns="0">
            <a:noAutofit/>
          </a:bodyPr>
          <a:lstStyle>
            <a:lvl1pPr lvl="0" rtl="0">
              <a:spcBef>
                <a:spcPts val="0"/>
              </a:spcBef>
              <a:spcAft>
                <a:spcPts val="0"/>
              </a:spcAft>
              <a:buSzPts val="1200"/>
              <a:buNone/>
              <a:defRPr sz="1200"/>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185" name="Google Shape;185;p37"/>
          <p:cNvSpPr txBox="1"/>
          <p:nvPr>
            <p:ph idx="4" type="title"/>
          </p:nvPr>
        </p:nvSpPr>
        <p:spPr>
          <a:xfrm>
            <a:off x="5072400" y="1032858"/>
            <a:ext cx="3843000" cy="417600"/>
          </a:xfrm>
          <a:prstGeom prst="rect">
            <a:avLst/>
          </a:prstGeom>
        </p:spPr>
        <p:txBody>
          <a:bodyPr anchorCtr="0" anchor="ctr" bIns="0" lIns="0" spcFirstLastPara="1" rIns="0" wrap="square" tIns="0">
            <a:noAutofit/>
          </a:bodyPr>
          <a:lstStyle>
            <a:lvl1pPr lvl="0" rtl="0">
              <a:spcBef>
                <a:spcPts val="0"/>
              </a:spcBef>
              <a:spcAft>
                <a:spcPts val="0"/>
              </a:spcAft>
              <a:buSzPts val="2000"/>
              <a:buNone/>
              <a:defRPr sz="2000"/>
            </a:lvl1pPr>
            <a:lvl2pPr lvl="1" rtl="0">
              <a:spcBef>
                <a:spcPts val="0"/>
              </a:spcBef>
              <a:spcAft>
                <a:spcPts val="0"/>
              </a:spcAft>
              <a:buSzPts val="2000"/>
              <a:buFont typeface="Exo"/>
              <a:buNone/>
              <a:defRPr sz="2000">
                <a:latin typeface="Exo"/>
                <a:ea typeface="Exo"/>
                <a:cs typeface="Exo"/>
                <a:sym typeface="Exo"/>
              </a:defRPr>
            </a:lvl2pPr>
            <a:lvl3pPr lvl="2" rtl="0">
              <a:spcBef>
                <a:spcPts val="0"/>
              </a:spcBef>
              <a:spcAft>
                <a:spcPts val="0"/>
              </a:spcAft>
              <a:buSzPts val="2000"/>
              <a:buFont typeface="Exo"/>
              <a:buNone/>
              <a:defRPr sz="2000">
                <a:latin typeface="Exo"/>
                <a:ea typeface="Exo"/>
                <a:cs typeface="Exo"/>
                <a:sym typeface="Exo"/>
              </a:defRPr>
            </a:lvl3pPr>
            <a:lvl4pPr lvl="3" rtl="0">
              <a:spcBef>
                <a:spcPts val="0"/>
              </a:spcBef>
              <a:spcAft>
                <a:spcPts val="0"/>
              </a:spcAft>
              <a:buSzPts val="2000"/>
              <a:buFont typeface="Exo"/>
              <a:buNone/>
              <a:defRPr sz="2000">
                <a:latin typeface="Exo"/>
                <a:ea typeface="Exo"/>
                <a:cs typeface="Exo"/>
                <a:sym typeface="Exo"/>
              </a:defRPr>
            </a:lvl4pPr>
            <a:lvl5pPr lvl="4" rtl="0">
              <a:spcBef>
                <a:spcPts val="0"/>
              </a:spcBef>
              <a:spcAft>
                <a:spcPts val="0"/>
              </a:spcAft>
              <a:buSzPts val="2000"/>
              <a:buFont typeface="Exo"/>
              <a:buNone/>
              <a:defRPr sz="2000">
                <a:latin typeface="Exo"/>
                <a:ea typeface="Exo"/>
                <a:cs typeface="Exo"/>
                <a:sym typeface="Exo"/>
              </a:defRPr>
            </a:lvl5pPr>
            <a:lvl6pPr lvl="5" rtl="0">
              <a:spcBef>
                <a:spcPts val="0"/>
              </a:spcBef>
              <a:spcAft>
                <a:spcPts val="0"/>
              </a:spcAft>
              <a:buSzPts val="2000"/>
              <a:buFont typeface="Exo"/>
              <a:buNone/>
              <a:defRPr sz="2000">
                <a:latin typeface="Exo"/>
                <a:ea typeface="Exo"/>
                <a:cs typeface="Exo"/>
                <a:sym typeface="Exo"/>
              </a:defRPr>
            </a:lvl6pPr>
            <a:lvl7pPr lvl="6" rtl="0">
              <a:spcBef>
                <a:spcPts val="0"/>
              </a:spcBef>
              <a:spcAft>
                <a:spcPts val="0"/>
              </a:spcAft>
              <a:buSzPts val="2000"/>
              <a:buFont typeface="Exo"/>
              <a:buNone/>
              <a:defRPr sz="2000">
                <a:latin typeface="Exo"/>
                <a:ea typeface="Exo"/>
                <a:cs typeface="Exo"/>
                <a:sym typeface="Exo"/>
              </a:defRPr>
            </a:lvl7pPr>
            <a:lvl8pPr lvl="7" rtl="0">
              <a:spcBef>
                <a:spcPts val="0"/>
              </a:spcBef>
              <a:spcAft>
                <a:spcPts val="0"/>
              </a:spcAft>
              <a:buSzPts val="2000"/>
              <a:buFont typeface="Exo"/>
              <a:buNone/>
              <a:defRPr sz="2000">
                <a:latin typeface="Exo"/>
                <a:ea typeface="Exo"/>
                <a:cs typeface="Exo"/>
                <a:sym typeface="Exo"/>
              </a:defRPr>
            </a:lvl8pPr>
            <a:lvl9pPr lvl="8" rtl="0">
              <a:spcBef>
                <a:spcPts val="0"/>
              </a:spcBef>
              <a:spcAft>
                <a:spcPts val="0"/>
              </a:spcAft>
              <a:buSzPts val="2000"/>
              <a:buFont typeface="Exo"/>
              <a:buNone/>
              <a:defRPr sz="2000">
                <a:latin typeface="Exo"/>
                <a:ea typeface="Exo"/>
                <a:cs typeface="Exo"/>
                <a:sym typeface="Exo"/>
              </a:defRPr>
            </a:lvl9pPr>
          </a:lstStyle>
          <a:p/>
        </p:txBody>
      </p:sp>
      <p:sp>
        <p:nvSpPr>
          <p:cNvPr id="186" name="Google Shape;186;p37"/>
          <p:cNvSpPr txBox="1"/>
          <p:nvPr>
            <p:ph idx="5" type="body"/>
          </p:nvPr>
        </p:nvSpPr>
        <p:spPr>
          <a:xfrm>
            <a:off x="5072400" y="1778208"/>
            <a:ext cx="3843000" cy="27477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87" name="Google Shape;187;p37"/>
          <p:cNvSpPr txBox="1"/>
          <p:nvPr>
            <p:ph idx="6"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188" name="Google Shape;188;p37"/>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89" name="Google Shape;189;p37"/>
          <p:cNvSpPr txBox="1"/>
          <p:nvPr>
            <p:ph idx="7"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190" name="Google Shape;190;p37"/>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banner _ Text 100%">
  <p:cSld name="CUSTOM_1_1_1_2_1_1_2">
    <p:spTree>
      <p:nvGrpSpPr>
        <p:cNvPr id="191" name="Shape 191"/>
        <p:cNvGrpSpPr/>
        <p:nvPr/>
      </p:nvGrpSpPr>
      <p:grpSpPr>
        <a:xfrm>
          <a:off x="0" y="0"/>
          <a:ext cx="0" cy="0"/>
          <a:chOff x="0" y="0"/>
          <a:chExt cx="0" cy="0"/>
        </a:xfrm>
      </p:grpSpPr>
      <p:sp>
        <p:nvSpPr>
          <p:cNvPr id="192" name="Google Shape;192;p38"/>
          <p:cNvSpPr txBox="1"/>
          <p:nvPr>
            <p:ph idx="1" type="body"/>
          </p:nvPr>
        </p:nvSpPr>
        <p:spPr>
          <a:xfrm>
            <a:off x="225025" y="4572000"/>
            <a:ext cx="84618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193" name="Google Shape;193;p38"/>
          <p:cNvSpPr txBox="1"/>
          <p:nvPr>
            <p:ph idx="12" type="sldNum"/>
          </p:nvPr>
        </p:nvSpPr>
        <p:spPr>
          <a:xfrm>
            <a:off x="8138100" y="4736100"/>
            <a:ext cx="7365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8"/>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195" name="Google Shape;195;p38"/>
          <p:cNvSpPr txBox="1"/>
          <p:nvPr>
            <p:ph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196" name="Google Shape;196;p38"/>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
        <p:nvSpPr>
          <p:cNvPr id="197" name="Google Shape;197;p38"/>
          <p:cNvSpPr txBox="1"/>
          <p:nvPr>
            <p:ph idx="3" type="title"/>
          </p:nvPr>
        </p:nvSpPr>
        <p:spPr>
          <a:xfrm>
            <a:off x="225025" y="916900"/>
            <a:ext cx="8690400" cy="234600"/>
          </a:xfrm>
          <a:prstGeom prst="rect">
            <a:avLst/>
          </a:prstGeom>
        </p:spPr>
        <p:txBody>
          <a:bodyPr anchorCtr="0" anchor="ctr" bIns="0" lIns="0" spcFirstLastPara="1" rIns="0" wrap="square" tIns="0">
            <a:noAutofit/>
          </a:bodyPr>
          <a:lstStyle>
            <a:lvl1pPr lvl="0" rtl="0">
              <a:spcBef>
                <a:spcPts val="0"/>
              </a:spcBef>
              <a:spcAft>
                <a:spcPts val="0"/>
              </a:spcAft>
              <a:buSzPts val="1200"/>
              <a:buFont typeface="Inter"/>
              <a:buNone/>
              <a:defRPr sz="1200">
                <a:latin typeface="Inter"/>
                <a:ea typeface="Inter"/>
                <a:cs typeface="Inter"/>
                <a:sym typeface="Inter"/>
              </a:defRPr>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198" name="Google Shape;198;p38"/>
          <p:cNvSpPr txBox="1"/>
          <p:nvPr>
            <p:ph idx="4" type="body"/>
          </p:nvPr>
        </p:nvSpPr>
        <p:spPr>
          <a:xfrm>
            <a:off x="225025" y="1198075"/>
            <a:ext cx="8690400" cy="29856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banner _ Text 2 Columns">
  <p:cSld name="CUSTOM_1_1_1_2_1_1_2_1">
    <p:spTree>
      <p:nvGrpSpPr>
        <p:cNvPr id="199" name="Shape 199"/>
        <p:cNvGrpSpPr/>
        <p:nvPr/>
      </p:nvGrpSpPr>
      <p:grpSpPr>
        <a:xfrm>
          <a:off x="0" y="0"/>
          <a:ext cx="0" cy="0"/>
          <a:chOff x="0" y="0"/>
          <a:chExt cx="0" cy="0"/>
        </a:xfrm>
      </p:grpSpPr>
      <p:sp>
        <p:nvSpPr>
          <p:cNvPr id="200" name="Google Shape;200;p39"/>
          <p:cNvSpPr txBox="1"/>
          <p:nvPr>
            <p:ph type="title"/>
          </p:nvPr>
        </p:nvSpPr>
        <p:spPr>
          <a:xfrm>
            <a:off x="225025" y="916900"/>
            <a:ext cx="4132200" cy="234600"/>
          </a:xfrm>
          <a:prstGeom prst="rect">
            <a:avLst/>
          </a:prstGeom>
        </p:spPr>
        <p:txBody>
          <a:bodyPr anchorCtr="0" anchor="ctr" bIns="0" lIns="0" spcFirstLastPara="1" rIns="0" wrap="square" tIns="0">
            <a:noAutofit/>
          </a:bodyPr>
          <a:lstStyle>
            <a:lvl1pPr lvl="0" rtl="0">
              <a:spcBef>
                <a:spcPts val="0"/>
              </a:spcBef>
              <a:spcAft>
                <a:spcPts val="0"/>
              </a:spcAft>
              <a:buSzPts val="1200"/>
              <a:buFont typeface="Inter"/>
              <a:buNone/>
              <a:defRPr sz="1200">
                <a:latin typeface="Inter"/>
                <a:ea typeface="Inter"/>
                <a:cs typeface="Inter"/>
                <a:sym typeface="Inter"/>
              </a:defRPr>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201" name="Google Shape;201;p39"/>
          <p:cNvSpPr txBox="1"/>
          <p:nvPr>
            <p:ph idx="1" type="body"/>
          </p:nvPr>
        </p:nvSpPr>
        <p:spPr>
          <a:xfrm>
            <a:off x="225025" y="1198075"/>
            <a:ext cx="4132200" cy="29856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02" name="Google Shape;202;p39"/>
          <p:cNvSpPr txBox="1"/>
          <p:nvPr>
            <p:ph idx="2" type="body"/>
          </p:nvPr>
        </p:nvSpPr>
        <p:spPr>
          <a:xfrm>
            <a:off x="225025" y="4572000"/>
            <a:ext cx="84618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03" name="Google Shape;203;p39"/>
          <p:cNvSpPr txBox="1"/>
          <p:nvPr>
            <p:ph idx="12" type="sldNum"/>
          </p:nvPr>
        </p:nvSpPr>
        <p:spPr>
          <a:xfrm>
            <a:off x="8138100" y="4736100"/>
            <a:ext cx="7365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9"/>
          <p:cNvSpPr txBox="1"/>
          <p:nvPr>
            <p:ph idx="3"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205" name="Google Shape;205;p39"/>
          <p:cNvSpPr txBox="1"/>
          <p:nvPr>
            <p:ph idx="4"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206" name="Google Shape;206;p39"/>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
        <p:nvSpPr>
          <p:cNvPr id="207" name="Google Shape;207;p39"/>
          <p:cNvSpPr txBox="1"/>
          <p:nvPr>
            <p:ph idx="5" type="title"/>
          </p:nvPr>
        </p:nvSpPr>
        <p:spPr>
          <a:xfrm>
            <a:off x="4783225" y="916900"/>
            <a:ext cx="4132200" cy="234600"/>
          </a:xfrm>
          <a:prstGeom prst="rect">
            <a:avLst/>
          </a:prstGeom>
        </p:spPr>
        <p:txBody>
          <a:bodyPr anchorCtr="0" anchor="ctr" bIns="0" lIns="0" spcFirstLastPara="1" rIns="0" wrap="square" tIns="0">
            <a:noAutofit/>
          </a:bodyPr>
          <a:lstStyle>
            <a:lvl1pPr lvl="0" rtl="0">
              <a:spcBef>
                <a:spcPts val="0"/>
              </a:spcBef>
              <a:spcAft>
                <a:spcPts val="0"/>
              </a:spcAft>
              <a:buSzPts val="1200"/>
              <a:buFont typeface="Inter"/>
              <a:buNone/>
              <a:defRPr sz="1200">
                <a:latin typeface="Inter"/>
                <a:ea typeface="Inter"/>
                <a:cs typeface="Inter"/>
                <a:sym typeface="Inter"/>
              </a:defRPr>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208" name="Google Shape;208;p39"/>
          <p:cNvSpPr txBox="1"/>
          <p:nvPr>
            <p:ph idx="6" type="body"/>
          </p:nvPr>
        </p:nvSpPr>
        <p:spPr>
          <a:xfrm>
            <a:off x="4783225" y="1198075"/>
            <a:ext cx="4132200" cy="29856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banner _ Text 1 Column + IMG">
  <p:cSld name="CUSTOM_1_1_1_2_1_1_1_1_1">
    <p:spTree>
      <p:nvGrpSpPr>
        <p:cNvPr id="209" name="Shape 209"/>
        <p:cNvGrpSpPr/>
        <p:nvPr/>
      </p:nvGrpSpPr>
      <p:grpSpPr>
        <a:xfrm>
          <a:off x="0" y="0"/>
          <a:ext cx="0" cy="0"/>
          <a:chOff x="0" y="0"/>
          <a:chExt cx="0" cy="0"/>
        </a:xfrm>
      </p:grpSpPr>
      <p:sp>
        <p:nvSpPr>
          <p:cNvPr id="210" name="Google Shape;210;p40"/>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11" name="Google Shape;211;p40"/>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40"/>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213" name="Google Shape;213;p40"/>
          <p:cNvSpPr txBox="1"/>
          <p:nvPr>
            <p:ph type="title"/>
          </p:nvPr>
        </p:nvSpPr>
        <p:spPr>
          <a:xfrm>
            <a:off x="225025" y="347750"/>
            <a:ext cx="40935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214" name="Google Shape;214;p40"/>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
        <p:nvSpPr>
          <p:cNvPr id="215" name="Google Shape;215;p40"/>
          <p:cNvSpPr/>
          <p:nvPr>
            <p:ph idx="3" type="pic"/>
          </p:nvPr>
        </p:nvSpPr>
        <p:spPr>
          <a:xfrm>
            <a:off x="4640400" y="339975"/>
            <a:ext cx="4093500" cy="4467300"/>
          </a:xfrm>
          <a:prstGeom prst="rect">
            <a:avLst/>
          </a:prstGeom>
          <a:noFill/>
          <a:ln>
            <a:noFill/>
          </a:ln>
        </p:spPr>
      </p:sp>
      <p:sp>
        <p:nvSpPr>
          <p:cNvPr id="216" name="Google Shape;216;p40"/>
          <p:cNvSpPr txBox="1"/>
          <p:nvPr>
            <p:ph idx="4" type="title"/>
          </p:nvPr>
        </p:nvSpPr>
        <p:spPr>
          <a:xfrm>
            <a:off x="225025" y="916900"/>
            <a:ext cx="4132200" cy="234600"/>
          </a:xfrm>
          <a:prstGeom prst="rect">
            <a:avLst/>
          </a:prstGeom>
        </p:spPr>
        <p:txBody>
          <a:bodyPr anchorCtr="0" anchor="ctr" bIns="0" lIns="0" spcFirstLastPara="1" rIns="0" wrap="square" tIns="0">
            <a:noAutofit/>
          </a:bodyPr>
          <a:lstStyle>
            <a:lvl1pPr lvl="0" rtl="0">
              <a:spcBef>
                <a:spcPts val="0"/>
              </a:spcBef>
              <a:spcAft>
                <a:spcPts val="0"/>
              </a:spcAft>
              <a:buSzPts val="1200"/>
              <a:buFont typeface="Inter"/>
              <a:buNone/>
              <a:defRPr sz="1200">
                <a:latin typeface="Inter"/>
                <a:ea typeface="Inter"/>
                <a:cs typeface="Inter"/>
                <a:sym typeface="Inter"/>
              </a:defRPr>
            </a:lvl1pPr>
            <a:lvl2pPr lvl="1" rtl="0">
              <a:spcBef>
                <a:spcPts val="0"/>
              </a:spcBef>
              <a:spcAft>
                <a:spcPts val="0"/>
              </a:spcAft>
              <a:buSzPts val="3200"/>
              <a:buFont typeface="Exo"/>
              <a:buNone/>
              <a:defRPr sz="3200">
                <a:latin typeface="Exo"/>
                <a:ea typeface="Exo"/>
                <a:cs typeface="Exo"/>
                <a:sym typeface="Exo"/>
              </a:defRPr>
            </a:lvl2pPr>
            <a:lvl3pPr lvl="2" rtl="0">
              <a:spcBef>
                <a:spcPts val="0"/>
              </a:spcBef>
              <a:spcAft>
                <a:spcPts val="0"/>
              </a:spcAft>
              <a:buSzPts val="3200"/>
              <a:buFont typeface="Exo"/>
              <a:buNone/>
              <a:defRPr sz="3200">
                <a:latin typeface="Exo"/>
                <a:ea typeface="Exo"/>
                <a:cs typeface="Exo"/>
                <a:sym typeface="Exo"/>
              </a:defRPr>
            </a:lvl3pPr>
            <a:lvl4pPr lvl="3" rtl="0">
              <a:spcBef>
                <a:spcPts val="0"/>
              </a:spcBef>
              <a:spcAft>
                <a:spcPts val="0"/>
              </a:spcAft>
              <a:buSzPts val="3200"/>
              <a:buFont typeface="Exo"/>
              <a:buNone/>
              <a:defRPr sz="3200">
                <a:latin typeface="Exo"/>
                <a:ea typeface="Exo"/>
                <a:cs typeface="Exo"/>
                <a:sym typeface="Exo"/>
              </a:defRPr>
            </a:lvl4pPr>
            <a:lvl5pPr lvl="4" rtl="0">
              <a:spcBef>
                <a:spcPts val="0"/>
              </a:spcBef>
              <a:spcAft>
                <a:spcPts val="0"/>
              </a:spcAft>
              <a:buSzPts val="3200"/>
              <a:buFont typeface="Exo"/>
              <a:buNone/>
              <a:defRPr sz="3200">
                <a:latin typeface="Exo"/>
                <a:ea typeface="Exo"/>
                <a:cs typeface="Exo"/>
                <a:sym typeface="Exo"/>
              </a:defRPr>
            </a:lvl5pPr>
            <a:lvl6pPr lvl="5" rtl="0">
              <a:spcBef>
                <a:spcPts val="0"/>
              </a:spcBef>
              <a:spcAft>
                <a:spcPts val="0"/>
              </a:spcAft>
              <a:buSzPts val="3200"/>
              <a:buFont typeface="Exo"/>
              <a:buNone/>
              <a:defRPr sz="3200">
                <a:latin typeface="Exo"/>
                <a:ea typeface="Exo"/>
                <a:cs typeface="Exo"/>
                <a:sym typeface="Exo"/>
              </a:defRPr>
            </a:lvl6pPr>
            <a:lvl7pPr lvl="6" rtl="0">
              <a:spcBef>
                <a:spcPts val="0"/>
              </a:spcBef>
              <a:spcAft>
                <a:spcPts val="0"/>
              </a:spcAft>
              <a:buSzPts val="3200"/>
              <a:buFont typeface="Exo"/>
              <a:buNone/>
              <a:defRPr sz="3200">
                <a:latin typeface="Exo"/>
                <a:ea typeface="Exo"/>
                <a:cs typeface="Exo"/>
                <a:sym typeface="Exo"/>
              </a:defRPr>
            </a:lvl7pPr>
            <a:lvl8pPr lvl="7" rtl="0">
              <a:spcBef>
                <a:spcPts val="0"/>
              </a:spcBef>
              <a:spcAft>
                <a:spcPts val="0"/>
              </a:spcAft>
              <a:buSzPts val="3200"/>
              <a:buFont typeface="Exo"/>
              <a:buNone/>
              <a:defRPr sz="3200">
                <a:latin typeface="Exo"/>
                <a:ea typeface="Exo"/>
                <a:cs typeface="Exo"/>
                <a:sym typeface="Exo"/>
              </a:defRPr>
            </a:lvl8pPr>
            <a:lvl9pPr lvl="8" rtl="0">
              <a:spcBef>
                <a:spcPts val="0"/>
              </a:spcBef>
              <a:spcAft>
                <a:spcPts val="0"/>
              </a:spcAft>
              <a:buSzPts val="3200"/>
              <a:buFont typeface="Exo"/>
              <a:buNone/>
              <a:defRPr sz="3200">
                <a:latin typeface="Exo"/>
                <a:ea typeface="Exo"/>
                <a:cs typeface="Exo"/>
                <a:sym typeface="Exo"/>
              </a:defRPr>
            </a:lvl9pPr>
          </a:lstStyle>
          <a:p/>
        </p:txBody>
      </p:sp>
      <p:sp>
        <p:nvSpPr>
          <p:cNvPr id="217" name="Google Shape;217;p40"/>
          <p:cNvSpPr txBox="1"/>
          <p:nvPr>
            <p:ph idx="5" type="body"/>
          </p:nvPr>
        </p:nvSpPr>
        <p:spPr>
          <a:xfrm>
            <a:off x="225025" y="1198075"/>
            <a:ext cx="4132200" cy="29856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Big Headline">
  <p:cSld name="CUSTOM_1_1_1_1">
    <p:spTree>
      <p:nvGrpSpPr>
        <p:cNvPr id="218" name="Shape 218"/>
        <p:cNvGrpSpPr/>
        <p:nvPr/>
      </p:nvGrpSpPr>
      <p:grpSpPr>
        <a:xfrm>
          <a:off x="0" y="0"/>
          <a:ext cx="0" cy="0"/>
          <a:chOff x="0" y="0"/>
          <a:chExt cx="0" cy="0"/>
        </a:xfrm>
      </p:grpSpPr>
      <p:sp>
        <p:nvSpPr>
          <p:cNvPr id="219" name="Google Shape;219;p41"/>
          <p:cNvSpPr txBox="1"/>
          <p:nvPr>
            <p:ph type="title"/>
          </p:nvPr>
        </p:nvSpPr>
        <p:spPr>
          <a:xfrm>
            <a:off x="300300" y="881975"/>
            <a:ext cx="8543400" cy="2680800"/>
          </a:xfrm>
          <a:prstGeom prst="rect">
            <a:avLst/>
          </a:prstGeom>
        </p:spPr>
        <p:txBody>
          <a:bodyPr anchorCtr="0" anchor="ctr" bIns="0" lIns="0" spcFirstLastPara="1" rIns="0" wrap="square" tIns="0">
            <a:noAutofit/>
          </a:bodyPr>
          <a:lstStyle>
            <a:lvl1pPr lvl="0" rtl="0" algn="ctr">
              <a:spcBef>
                <a:spcPts val="0"/>
              </a:spcBef>
              <a:spcAft>
                <a:spcPts val="0"/>
              </a:spcAft>
              <a:buSzPts val="3200"/>
              <a:buNone/>
              <a:defRPr sz="3200"/>
            </a:lvl1pPr>
            <a:lvl2pPr lvl="1" rtl="0" algn="ctr">
              <a:spcBef>
                <a:spcPts val="0"/>
              </a:spcBef>
              <a:spcAft>
                <a:spcPts val="0"/>
              </a:spcAft>
              <a:buSzPts val="3200"/>
              <a:buFont typeface="Exo"/>
              <a:buNone/>
              <a:defRPr sz="3200">
                <a:latin typeface="Exo"/>
                <a:ea typeface="Exo"/>
                <a:cs typeface="Exo"/>
                <a:sym typeface="Exo"/>
              </a:defRPr>
            </a:lvl2pPr>
            <a:lvl3pPr lvl="2" rtl="0" algn="ctr">
              <a:spcBef>
                <a:spcPts val="0"/>
              </a:spcBef>
              <a:spcAft>
                <a:spcPts val="0"/>
              </a:spcAft>
              <a:buSzPts val="3200"/>
              <a:buFont typeface="Exo"/>
              <a:buNone/>
              <a:defRPr sz="3200">
                <a:latin typeface="Exo"/>
                <a:ea typeface="Exo"/>
                <a:cs typeface="Exo"/>
                <a:sym typeface="Exo"/>
              </a:defRPr>
            </a:lvl3pPr>
            <a:lvl4pPr lvl="3" rtl="0" algn="ctr">
              <a:spcBef>
                <a:spcPts val="0"/>
              </a:spcBef>
              <a:spcAft>
                <a:spcPts val="0"/>
              </a:spcAft>
              <a:buSzPts val="3200"/>
              <a:buFont typeface="Exo"/>
              <a:buNone/>
              <a:defRPr sz="3200">
                <a:latin typeface="Exo"/>
                <a:ea typeface="Exo"/>
                <a:cs typeface="Exo"/>
                <a:sym typeface="Exo"/>
              </a:defRPr>
            </a:lvl4pPr>
            <a:lvl5pPr lvl="4" rtl="0" algn="ctr">
              <a:spcBef>
                <a:spcPts val="0"/>
              </a:spcBef>
              <a:spcAft>
                <a:spcPts val="0"/>
              </a:spcAft>
              <a:buSzPts val="3200"/>
              <a:buFont typeface="Exo"/>
              <a:buNone/>
              <a:defRPr sz="3200">
                <a:latin typeface="Exo"/>
                <a:ea typeface="Exo"/>
                <a:cs typeface="Exo"/>
                <a:sym typeface="Exo"/>
              </a:defRPr>
            </a:lvl5pPr>
            <a:lvl6pPr lvl="5" rtl="0" algn="ctr">
              <a:spcBef>
                <a:spcPts val="0"/>
              </a:spcBef>
              <a:spcAft>
                <a:spcPts val="0"/>
              </a:spcAft>
              <a:buSzPts val="3200"/>
              <a:buFont typeface="Exo"/>
              <a:buNone/>
              <a:defRPr sz="3200">
                <a:latin typeface="Exo"/>
                <a:ea typeface="Exo"/>
                <a:cs typeface="Exo"/>
                <a:sym typeface="Exo"/>
              </a:defRPr>
            </a:lvl6pPr>
            <a:lvl7pPr lvl="6" rtl="0" algn="ctr">
              <a:spcBef>
                <a:spcPts val="0"/>
              </a:spcBef>
              <a:spcAft>
                <a:spcPts val="0"/>
              </a:spcAft>
              <a:buSzPts val="3200"/>
              <a:buFont typeface="Exo"/>
              <a:buNone/>
              <a:defRPr sz="3200">
                <a:latin typeface="Exo"/>
                <a:ea typeface="Exo"/>
                <a:cs typeface="Exo"/>
                <a:sym typeface="Exo"/>
              </a:defRPr>
            </a:lvl7pPr>
            <a:lvl8pPr lvl="7" rtl="0" algn="ctr">
              <a:spcBef>
                <a:spcPts val="0"/>
              </a:spcBef>
              <a:spcAft>
                <a:spcPts val="0"/>
              </a:spcAft>
              <a:buSzPts val="3200"/>
              <a:buFont typeface="Exo"/>
              <a:buNone/>
              <a:defRPr sz="3200">
                <a:latin typeface="Exo"/>
                <a:ea typeface="Exo"/>
                <a:cs typeface="Exo"/>
                <a:sym typeface="Exo"/>
              </a:defRPr>
            </a:lvl8pPr>
            <a:lvl9pPr lvl="8" rtl="0" algn="ctr">
              <a:spcBef>
                <a:spcPts val="0"/>
              </a:spcBef>
              <a:spcAft>
                <a:spcPts val="0"/>
              </a:spcAft>
              <a:buSzPts val="3200"/>
              <a:buFont typeface="Exo"/>
              <a:buNone/>
              <a:defRPr sz="3200">
                <a:latin typeface="Exo"/>
                <a:ea typeface="Exo"/>
                <a:cs typeface="Exo"/>
                <a:sym typeface="Exo"/>
              </a:defRPr>
            </a:lvl9pPr>
          </a:lstStyle>
          <a:p/>
        </p:txBody>
      </p:sp>
      <p:sp>
        <p:nvSpPr>
          <p:cNvPr id="220" name="Google Shape;220;p41"/>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21" name="Google Shape;221;p41"/>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222" name="Google Shape;222;p41"/>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sp>
        <p:nvSpPr>
          <p:cNvPr id="223" name="Google Shape;223;p41"/>
          <p:cNvSpPr txBox="1"/>
          <p:nvPr>
            <p:ph idx="3" type="title"/>
          </p:nvPr>
        </p:nvSpPr>
        <p:spPr>
          <a:xfrm>
            <a:off x="225025" y="347750"/>
            <a:ext cx="8690400" cy="4500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1600"/>
              <a:buNone/>
              <a:defRPr sz="1600">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pic>
        <p:nvPicPr>
          <p:cNvPr id="224" name="Google Shape;224;p41"/>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_ Big Headline Blue BCKGRND">
  <p:cSld name="CUSTOM_1_1_1_1_1">
    <p:bg>
      <p:bgPr>
        <a:blipFill>
          <a:blip r:embed="rId2">
            <a:alphaModFix/>
          </a:blip>
          <a:stretch>
            <a:fillRect/>
          </a:stretch>
        </a:blipFill>
      </p:bgPr>
    </p:bg>
    <p:spTree>
      <p:nvGrpSpPr>
        <p:cNvPr id="225" name="Shape 225"/>
        <p:cNvGrpSpPr/>
        <p:nvPr/>
      </p:nvGrpSpPr>
      <p:grpSpPr>
        <a:xfrm>
          <a:off x="0" y="0"/>
          <a:ext cx="0" cy="0"/>
          <a:chOff x="0" y="0"/>
          <a:chExt cx="0" cy="0"/>
        </a:xfrm>
      </p:grpSpPr>
      <p:sp>
        <p:nvSpPr>
          <p:cNvPr id="226" name="Google Shape;226;p42"/>
          <p:cNvSpPr txBox="1"/>
          <p:nvPr>
            <p:ph type="title"/>
          </p:nvPr>
        </p:nvSpPr>
        <p:spPr>
          <a:xfrm>
            <a:off x="463200" y="2252700"/>
            <a:ext cx="8217600" cy="638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Font typeface="Exo"/>
              <a:buNone/>
              <a:defRPr sz="3000">
                <a:latin typeface="Exo"/>
                <a:ea typeface="Exo"/>
                <a:cs typeface="Exo"/>
                <a:sym typeface="Exo"/>
              </a:defRPr>
            </a:lvl2pPr>
            <a:lvl3pPr lvl="2" rtl="0" algn="ctr">
              <a:spcBef>
                <a:spcPts val="0"/>
              </a:spcBef>
              <a:spcAft>
                <a:spcPts val="0"/>
              </a:spcAft>
              <a:buSzPts val="3000"/>
              <a:buFont typeface="Exo"/>
              <a:buNone/>
              <a:defRPr sz="3000">
                <a:latin typeface="Exo"/>
                <a:ea typeface="Exo"/>
                <a:cs typeface="Exo"/>
                <a:sym typeface="Exo"/>
              </a:defRPr>
            </a:lvl3pPr>
            <a:lvl4pPr lvl="3" rtl="0" algn="ctr">
              <a:spcBef>
                <a:spcPts val="0"/>
              </a:spcBef>
              <a:spcAft>
                <a:spcPts val="0"/>
              </a:spcAft>
              <a:buSzPts val="3000"/>
              <a:buFont typeface="Exo"/>
              <a:buNone/>
              <a:defRPr sz="3000">
                <a:latin typeface="Exo"/>
                <a:ea typeface="Exo"/>
                <a:cs typeface="Exo"/>
                <a:sym typeface="Exo"/>
              </a:defRPr>
            </a:lvl4pPr>
            <a:lvl5pPr lvl="4" rtl="0" algn="ctr">
              <a:spcBef>
                <a:spcPts val="0"/>
              </a:spcBef>
              <a:spcAft>
                <a:spcPts val="0"/>
              </a:spcAft>
              <a:buSzPts val="3000"/>
              <a:buFont typeface="Exo"/>
              <a:buNone/>
              <a:defRPr sz="3000">
                <a:latin typeface="Exo"/>
                <a:ea typeface="Exo"/>
                <a:cs typeface="Exo"/>
                <a:sym typeface="Exo"/>
              </a:defRPr>
            </a:lvl5pPr>
            <a:lvl6pPr lvl="5" rtl="0" algn="ctr">
              <a:spcBef>
                <a:spcPts val="0"/>
              </a:spcBef>
              <a:spcAft>
                <a:spcPts val="0"/>
              </a:spcAft>
              <a:buSzPts val="3000"/>
              <a:buFont typeface="Exo"/>
              <a:buNone/>
              <a:defRPr sz="3000">
                <a:latin typeface="Exo"/>
                <a:ea typeface="Exo"/>
                <a:cs typeface="Exo"/>
                <a:sym typeface="Exo"/>
              </a:defRPr>
            </a:lvl6pPr>
            <a:lvl7pPr lvl="6" rtl="0" algn="ctr">
              <a:spcBef>
                <a:spcPts val="0"/>
              </a:spcBef>
              <a:spcAft>
                <a:spcPts val="0"/>
              </a:spcAft>
              <a:buSzPts val="3000"/>
              <a:buFont typeface="Exo"/>
              <a:buNone/>
              <a:defRPr sz="3000">
                <a:latin typeface="Exo"/>
                <a:ea typeface="Exo"/>
                <a:cs typeface="Exo"/>
                <a:sym typeface="Exo"/>
              </a:defRPr>
            </a:lvl7pPr>
            <a:lvl8pPr lvl="7" rtl="0" algn="ctr">
              <a:spcBef>
                <a:spcPts val="0"/>
              </a:spcBef>
              <a:spcAft>
                <a:spcPts val="0"/>
              </a:spcAft>
              <a:buSzPts val="3000"/>
              <a:buFont typeface="Exo"/>
              <a:buNone/>
              <a:defRPr sz="3000">
                <a:latin typeface="Exo"/>
                <a:ea typeface="Exo"/>
                <a:cs typeface="Exo"/>
                <a:sym typeface="Exo"/>
              </a:defRPr>
            </a:lvl8pPr>
            <a:lvl9pPr lvl="8" rtl="0" algn="ctr">
              <a:spcBef>
                <a:spcPts val="0"/>
              </a:spcBef>
              <a:spcAft>
                <a:spcPts val="0"/>
              </a:spcAft>
              <a:buSzPts val="3000"/>
              <a:buFont typeface="Exo"/>
              <a:buNone/>
              <a:defRPr sz="3000">
                <a:latin typeface="Exo"/>
                <a:ea typeface="Exo"/>
                <a:cs typeface="Exo"/>
                <a:sym typeface="Exo"/>
              </a:defRPr>
            </a:lvl9pPr>
          </a:lstStyle>
          <a:p/>
        </p:txBody>
      </p:sp>
      <p:sp>
        <p:nvSpPr>
          <p:cNvPr id="227" name="Google Shape;227;p42"/>
          <p:cNvSpPr txBox="1"/>
          <p:nvPr>
            <p:ph idx="1" type="body"/>
          </p:nvPr>
        </p:nvSpPr>
        <p:spPr>
          <a:xfrm>
            <a:off x="225025" y="4647050"/>
            <a:ext cx="84618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lt1"/>
              </a:buClr>
              <a:buSzPts val="800"/>
              <a:buChar char="●"/>
              <a:defRPr sz="800">
                <a:solidFill>
                  <a:schemeClr val="lt1"/>
                </a:solidFill>
              </a:defRPr>
            </a:lvl1pPr>
            <a:lvl2pPr indent="-279400" lvl="1" marL="914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2pPr>
            <a:lvl3pPr indent="-279400" lvl="2" marL="1371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3pPr>
            <a:lvl4pPr indent="-279400" lvl="3" marL="1828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4pPr>
            <a:lvl5pPr indent="-279400" lvl="4" marL="22860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5pPr>
            <a:lvl6pPr indent="-279400" lvl="5" marL="27432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6pPr>
            <a:lvl7pPr indent="-279400" lvl="6" marL="32004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7pPr>
            <a:lvl8pPr indent="-279400" lvl="7" marL="36576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8pPr>
            <a:lvl9pPr indent="-279400" lvl="8" marL="4114800" rtl="0">
              <a:spcBef>
                <a:spcPts val="0"/>
              </a:spcBef>
              <a:spcAft>
                <a:spcPts val="0"/>
              </a:spcAft>
              <a:buClr>
                <a:schemeClr val="lt1"/>
              </a:buClr>
              <a:buSzPts val="800"/>
              <a:buFont typeface="Inter"/>
              <a:buChar char="■"/>
              <a:defRPr sz="800">
                <a:solidFill>
                  <a:schemeClr val="lt1"/>
                </a:solidFill>
                <a:latin typeface="Inter"/>
                <a:ea typeface="Inter"/>
                <a:cs typeface="Inter"/>
                <a:sym typeface="Inter"/>
              </a:defRPr>
            </a:lvl9pPr>
          </a:lstStyle>
          <a:p/>
        </p:txBody>
      </p:sp>
      <p:sp>
        <p:nvSpPr>
          <p:cNvPr id="228" name="Google Shape;228;p42"/>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lt1"/>
                </a:solidFill>
                <a:latin typeface="Exo"/>
                <a:ea typeface="Exo"/>
                <a:cs typeface="Exo"/>
                <a:sym typeface="Exo"/>
              </a:defRPr>
            </a:lvl1pPr>
            <a:lvl2pPr lvl="1" rtl="0" algn="r">
              <a:buNone/>
              <a:defRPr b="1" sz="800">
                <a:solidFill>
                  <a:schemeClr val="lt1"/>
                </a:solidFill>
                <a:latin typeface="Exo"/>
                <a:ea typeface="Exo"/>
                <a:cs typeface="Exo"/>
                <a:sym typeface="Exo"/>
              </a:defRPr>
            </a:lvl2pPr>
            <a:lvl3pPr lvl="2" rtl="0" algn="r">
              <a:buNone/>
              <a:defRPr b="1" sz="800">
                <a:solidFill>
                  <a:schemeClr val="lt1"/>
                </a:solidFill>
                <a:latin typeface="Exo"/>
                <a:ea typeface="Exo"/>
                <a:cs typeface="Exo"/>
                <a:sym typeface="Exo"/>
              </a:defRPr>
            </a:lvl3pPr>
            <a:lvl4pPr lvl="3" rtl="0" algn="r">
              <a:buNone/>
              <a:defRPr b="1" sz="800">
                <a:solidFill>
                  <a:schemeClr val="lt1"/>
                </a:solidFill>
                <a:latin typeface="Exo"/>
                <a:ea typeface="Exo"/>
                <a:cs typeface="Exo"/>
                <a:sym typeface="Exo"/>
              </a:defRPr>
            </a:lvl4pPr>
            <a:lvl5pPr lvl="4" rtl="0" algn="r">
              <a:buNone/>
              <a:defRPr b="1" sz="800">
                <a:solidFill>
                  <a:schemeClr val="lt1"/>
                </a:solidFill>
                <a:latin typeface="Exo"/>
                <a:ea typeface="Exo"/>
                <a:cs typeface="Exo"/>
                <a:sym typeface="Exo"/>
              </a:defRPr>
            </a:lvl5pPr>
            <a:lvl6pPr lvl="5" rtl="0" algn="r">
              <a:buNone/>
              <a:defRPr b="1" sz="800">
                <a:solidFill>
                  <a:schemeClr val="lt1"/>
                </a:solidFill>
                <a:latin typeface="Exo"/>
                <a:ea typeface="Exo"/>
                <a:cs typeface="Exo"/>
                <a:sym typeface="Exo"/>
              </a:defRPr>
            </a:lvl6pPr>
            <a:lvl7pPr lvl="6" rtl="0" algn="r">
              <a:buNone/>
              <a:defRPr b="1" sz="800">
                <a:solidFill>
                  <a:schemeClr val="lt1"/>
                </a:solidFill>
                <a:latin typeface="Exo"/>
                <a:ea typeface="Exo"/>
                <a:cs typeface="Exo"/>
                <a:sym typeface="Exo"/>
              </a:defRPr>
            </a:lvl7pPr>
            <a:lvl8pPr lvl="7" rtl="0" algn="r">
              <a:buNone/>
              <a:defRPr b="1" sz="800">
                <a:solidFill>
                  <a:schemeClr val="lt1"/>
                </a:solidFill>
                <a:latin typeface="Exo"/>
                <a:ea typeface="Exo"/>
                <a:cs typeface="Exo"/>
                <a:sym typeface="Exo"/>
              </a:defRPr>
            </a:lvl8pPr>
            <a:lvl9pPr lvl="8" rtl="0" algn="r">
              <a:buNone/>
              <a:defRPr b="1" sz="8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229" name="Google Shape;229;p42"/>
          <p:cNvSpPr txBox="1"/>
          <p:nvPr>
            <p:ph idx="2"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None/>
              <a:defRPr b="1" sz="800">
                <a:solidFill>
                  <a:schemeClr val="lt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230" name="Google Shape;230;p42"/>
          <p:cNvPicPr preferRelativeResize="0"/>
          <p:nvPr/>
        </p:nvPicPr>
        <p:blipFill rotWithShape="1">
          <a:blip r:embed="rId3">
            <a:alphaModFix/>
          </a:blip>
          <a:srcRect b="10" l="0" r="0" t="0"/>
          <a:stretch/>
        </p:blipFill>
        <p:spPr>
          <a:xfrm>
            <a:off x="8178814" y="77700"/>
            <a:ext cx="736609" cy="123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31" name="Shape 231"/>
        <p:cNvGrpSpPr/>
        <p:nvPr/>
      </p:nvGrpSpPr>
      <p:grpSpPr>
        <a:xfrm>
          <a:off x="0" y="0"/>
          <a:ext cx="0" cy="0"/>
          <a:chOff x="0" y="0"/>
          <a:chExt cx="0" cy="0"/>
        </a:xfrm>
      </p:grpSpPr>
      <p:graphicFrame>
        <p:nvGraphicFramePr>
          <p:cNvPr id="232" name="Google Shape;232;p43"/>
          <p:cNvGraphicFramePr/>
          <p:nvPr/>
        </p:nvGraphicFramePr>
        <p:xfrm>
          <a:off x="4868925" y="1219775"/>
          <a:ext cx="3000000" cy="3000000"/>
        </p:xfrm>
        <a:graphic>
          <a:graphicData uri="http://schemas.openxmlformats.org/drawingml/2006/table">
            <a:tbl>
              <a:tblPr>
                <a:noFill/>
                <a:tableStyleId>{5A5C82C7-2E0C-4613-BD64-B16B7725E48D}</a:tableStyleId>
              </a:tblPr>
              <a:tblGrid>
                <a:gridCol w="2023250"/>
                <a:gridCol w="2023250"/>
              </a:tblGrid>
              <a:tr h="279350">
                <a:tc>
                  <a:txBody>
                    <a:bodyPr/>
                    <a:lstStyle/>
                    <a:p>
                      <a:pPr indent="0" lvl="0" marL="0" rtl="0" algn="l">
                        <a:spcBef>
                          <a:spcPts val="0"/>
                        </a:spcBef>
                        <a:spcAft>
                          <a:spcPts val="0"/>
                        </a:spcAft>
                        <a:buNone/>
                      </a:pPr>
                      <a:r>
                        <a:t/>
                      </a:r>
                      <a:endParaRPr b="1" sz="1200">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79350">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Inter"/>
                        <a:ea typeface="Inter"/>
                        <a:cs typeface="Inter"/>
                        <a:sym typeface="Inter"/>
                      </a:endParaRPr>
                    </a:p>
                  </a:txBody>
                  <a:tcPr marT="45700" marB="45700" marR="45700" marL="45700">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33" name="Google Shape;233;p43"/>
          <p:cNvSpPr/>
          <p:nvPr>
            <p:ph idx="2" type="pic"/>
          </p:nvPr>
        </p:nvSpPr>
        <p:spPr>
          <a:xfrm>
            <a:off x="228600" y="1219800"/>
            <a:ext cx="3764700" cy="3352200"/>
          </a:xfrm>
          <a:prstGeom prst="rect">
            <a:avLst/>
          </a:prstGeom>
          <a:noFill/>
          <a:ln>
            <a:noFill/>
          </a:ln>
        </p:spPr>
      </p:sp>
      <p:sp>
        <p:nvSpPr>
          <p:cNvPr id="234" name="Google Shape;234;p43"/>
          <p:cNvSpPr txBox="1"/>
          <p:nvPr>
            <p:ph type="title"/>
          </p:nvPr>
        </p:nvSpPr>
        <p:spPr>
          <a:xfrm>
            <a:off x="225025" y="960863"/>
            <a:ext cx="29679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1400"/>
              <a:buFont typeface="Exo"/>
              <a:buNone/>
              <a:defRPr b="1" sz="1400">
                <a:solidFill>
                  <a:schemeClr val="dk1"/>
                </a:solidFill>
                <a:latin typeface="Exo"/>
                <a:ea typeface="Exo"/>
                <a:cs typeface="Exo"/>
                <a:sym typeface="Ex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35" name="Google Shape;235;p43"/>
          <p:cNvSpPr txBox="1"/>
          <p:nvPr>
            <p:ph idx="3" type="title"/>
          </p:nvPr>
        </p:nvSpPr>
        <p:spPr>
          <a:xfrm>
            <a:off x="4868925" y="960863"/>
            <a:ext cx="31593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1400"/>
              <a:buFont typeface="Exo"/>
              <a:buNone/>
              <a:defRPr b="1" sz="1400">
                <a:solidFill>
                  <a:schemeClr val="dk1"/>
                </a:solidFill>
                <a:latin typeface="Exo"/>
                <a:ea typeface="Exo"/>
                <a:cs typeface="Exo"/>
                <a:sym typeface="Ex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36" name="Google Shape;236;p43"/>
          <p:cNvSpPr txBox="1"/>
          <p:nvPr>
            <p:ph idx="1" type="body"/>
          </p:nvPr>
        </p:nvSpPr>
        <p:spPr>
          <a:xfrm>
            <a:off x="225025" y="4572000"/>
            <a:ext cx="84618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37" name="Google Shape;237;p43"/>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pic>
        <p:nvPicPr>
          <p:cNvPr id="238" name="Google Shape;238;p43"/>
          <p:cNvPicPr preferRelativeResize="0"/>
          <p:nvPr/>
        </p:nvPicPr>
        <p:blipFill>
          <a:blip r:embed="rId2">
            <a:alphaModFix/>
          </a:blip>
          <a:stretch>
            <a:fillRect/>
          </a:stretch>
        </p:blipFill>
        <p:spPr>
          <a:xfrm>
            <a:off x="0" y="0"/>
            <a:ext cx="9144000" cy="797750"/>
          </a:xfrm>
          <a:prstGeom prst="rect">
            <a:avLst/>
          </a:prstGeom>
          <a:noFill/>
          <a:ln>
            <a:noFill/>
          </a:ln>
        </p:spPr>
      </p:pic>
      <p:sp>
        <p:nvSpPr>
          <p:cNvPr id="239" name="Google Shape;239;p43"/>
          <p:cNvSpPr txBox="1"/>
          <p:nvPr>
            <p:ph idx="4" type="title"/>
          </p:nvPr>
        </p:nvSpPr>
        <p:spPr>
          <a:xfrm>
            <a:off x="225025" y="228600"/>
            <a:ext cx="8690400" cy="569100"/>
          </a:xfrm>
          <a:prstGeom prst="rect">
            <a:avLst/>
          </a:prstGeom>
        </p:spPr>
        <p:txBody>
          <a:bodyPr anchorCtr="0" anchor="ctr" bIns="0" lIns="0" spcFirstLastPara="1" rIns="0" wrap="square" tIns="0">
            <a:noAutofit/>
          </a:bodyPr>
          <a:lstStyle>
            <a:lvl1pPr lvl="0" rtl="0" algn="l">
              <a:spcBef>
                <a:spcPts val="0"/>
              </a:spcBef>
              <a:spcAft>
                <a:spcPts val="0"/>
              </a:spcAft>
              <a:buClr>
                <a:schemeClr val="lt1"/>
              </a:buClr>
              <a:buSzPts val="1600"/>
              <a:buNone/>
              <a:defRPr sz="1600">
                <a:solidFill>
                  <a:schemeClr val="lt1"/>
                </a:solidFill>
              </a:defRPr>
            </a:lvl1pPr>
            <a:lvl2pPr lvl="1"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2pPr>
            <a:lvl3pPr lvl="2"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3pPr>
            <a:lvl4pPr lvl="3"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4pPr>
            <a:lvl5pPr lvl="4"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5pPr>
            <a:lvl6pPr lvl="5"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6pPr>
            <a:lvl7pPr lvl="6"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7pPr>
            <a:lvl8pPr lvl="7"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8pPr>
            <a:lvl9pPr lvl="8" rtl="0" algn="l">
              <a:spcBef>
                <a:spcPts val="0"/>
              </a:spcBef>
              <a:spcAft>
                <a:spcPts val="0"/>
              </a:spcAft>
              <a:buClr>
                <a:schemeClr val="lt1"/>
              </a:buClr>
              <a:buSzPts val="3000"/>
              <a:buFont typeface="Exo"/>
              <a:buNone/>
              <a:defRPr sz="3000">
                <a:solidFill>
                  <a:schemeClr val="lt1"/>
                </a:solidFill>
                <a:latin typeface="Exo"/>
                <a:ea typeface="Exo"/>
                <a:cs typeface="Exo"/>
                <a:sym typeface="Exo"/>
              </a:defRPr>
            </a:lvl9pPr>
          </a:lstStyle>
          <a:p/>
        </p:txBody>
      </p:sp>
      <p:pic>
        <p:nvPicPr>
          <p:cNvPr id="240" name="Google Shape;240;p43"/>
          <p:cNvPicPr preferRelativeResize="0"/>
          <p:nvPr/>
        </p:nvPicPr>
        <p:blipFill rotWithShape="1">
          <a:blip r:embed="rId3">
            <a:alphaModFix/>
          </a:blip>
          <a:srcRect b="10" l="0" r="0" t="0"/>
          <a:stretch/>
        </p:blipFill>
        <p:spPr>
          <a:xfrm>
            <a:off x="8178814" y="105600"/>
            <a:ext cx="736609" cy="123000"/>
          </a:xfrm>
          <a:prstGeom prst="rect">
            <a:avLst/>
          </a:prstGeom>
          <a:noFill/>
          <a:ln>
            <a:noFill/>
          </a:ln>
        </p:spPr>
      </p:pic>
    </p:spTree>
  </p:cSld>
  <p:clrMapOvr>
    <a:masterClrMapping/>
  </p:clrMapOvr>
  <p:extLst>
    <p:ext uri="{DCECCB84-F9BA-43D5-87BE-67443E8EF086}">
      <p15:sldGuideLst>
        <p15:guide id="1" orient="horz" pos="2880">
          <p15:clr>
            <a:srgbClr val="E46962"/>
          </p15:clr>
        </p15:guide>
        <p15:guide id="2" pos="5616">
          <p15:clr>
            <a:srgbClr val="E46962"/>
          </p15:clr>
        </p15:guide>
        <p15:guide id="3" pos="144">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 Leadcold">
  <p:cSld name="CUSTOM_3">
    <p:spTree>
      <p:nvGrpSpPr>
        <p:cNvPr id="241" name="Shape 241"/>
        <p:cNvGrpSpPr/>
        <p:nvPr/>
      </p:nvGrpSpPr>
      <p:grpSpPr>
        <a:xfrm>
          <a:off x="0" y="0"/>
          <a:ext cx="0" cy="0"/>
          <a:chOff x="0" y="0"/>
          <a:chExt cx="0" cy="0"/>
        </a:xfrm>
      </p:grpSpPr>
      <p:sp>
        <p:nvSpPr>
          <p:cNvPr id="242" name="Google Shape;242;p44"/>
          <p:cNvSpPr/>
          <p:nvPr>
            <p:ph idx="2" type="pic"/>
          </p:nvPr>
        </p:nvSpPr>
        <p:spPr>
          <a:xfrm>
            <a:off x="0" y="0"/>
            <a:ext cx="4640400" cy="5143500"/>
          </a:xfrm>
          <a:prstGeom prst="rect">
            <a:avLst/>
          </a:prstGeom>
          <a:noFill/>
          <a:ln>
            <a:noFill/>
          </a:ln>
        </p:spPr>
      </p:sp>
      <p:sp>
        <p:nvSpPr>
          <p:cNvPr id="243" name="Google Shape;243;p44"/>
          <p:cNvSpPr txBox="1"/>
          <p:nvPr>
            <p:ph type="title"/>
          </p:nvPr>
        </p:nvSpPr>
        <p:spPr>
          <a:xfrm>
            <a:off x="225025" y="604800"/>
            <a:ext cx="3675900" cy="3933900"/>
          </a:xfrm>
          <a:prstGeom prst="rect">
            <a:avLst/>
          </a:prstGeom>
        </p:spPr>
        <p:txBody>
          <a:bodyPr anchorCtr="0" anchor="ctr" bIns="0" lIns="0" spcFirstLastPara="1" rIns="0" wrap="square" tIns="0">
            <a:noAutofit/>
          </a:bodyPr>
          <a:lstStyle>
            <a:lvl1pPr lvl="0" rtl="0" algn="l">
              <a:spcBef>
                <a:spcPts val="0"/>
              </a:spcBef>
              <a:spcAft>
                <a:spcPts val="0"/>
              </a:spcAft>
              <a:buClr>
                <a:schemeClr val="lt1"/>
              </a:buClr>
              <a:buSzPts val="3000"/>
              <a:buFont typeface="Exo"/>
              <a:buNone/>
              <a:defRPr b="1" sz="3000">
                <a:solidFill>
                  <a:schemeClr val="lt1"/>
                </a:solidFill>
                <a:latin typeface="Exo"/>
                <a:ea typeface="Exo"/>
                <a:cs typeface="Exo"/>
                <a:sym typeface="Ex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244" name="Google Shape;244;p44"/>
          <p:cNvSpPr txBox="1"/>
          <p:nvPr>
            <p:ph idx="3" type="title"/>
          </p:nvPr>
        </p:nvSpPr>
        <p:spPr>
          <a:xfrm>
            <a:off x="4939675" y="1675325"/>
            <a:ext cx="38697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1400"/>
              <a:buFont typeface="Exo"/>
              <a:buNone/>
              <a:defRPr b="1" sz="1400">
                <a:solidFill>
                  <a:schemeClr val="dk1"/>
                </a:solidFill>
                <a:latin typeface="Exo"/>
                <a:ea typeface="Exo"/>
                <a:cs typeface="Exo"/>
                <a:sym typeface="Ex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45" name="Google Shape;245;p44"/>
          <p:cNvSpPr txBox="1"/>
          <p:nvPr>
            <p:ph idx="1" type="body"/>
          </p:nvPr>
        </p:nvSpPr>
        <p:spPr>
          <a:xfrm>
            <a:off x="4939675" y="1948675"/>
            <a:ext cx="3869700" cy="1519500"/>
          </a:xfrm>
          <a:prstGeom prst="rect">
            <a:avLst/>
          </a:prstGeom>
        </p:spPr>
        <p:txBody>
          <a:bodyPr anchorCtr="0" anchor="b"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46" name="Google Shape;246;p44"/>
          <p:cNvSpPr txBox="1"/>
          <p:nvPr>
            <p:ph idx="4" type="body"/>
          </p:nvPr>
        </p:nvSpPr>
        <p:spPr>
          <a:xfrm>
            <a:off x="4939675" y="4572000"/>
            <a:ext cx="3747000" cy="3429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47" name="Google Shape;247;p44"/>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pic>
        <p:nvPicPr>
          <p:cNvPr id="248" name="Google Shape;248;p44"/>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 Table">
  <p:cSld name="CUSTOM_4">
    <p:spTree>
      <p:nvGrpSpPr>
        <p:cNvPr id="249" name="Shape 249"/>
        <p:cNvGrpSpPr/>
        <p:nvPr/>
      </p:nvGrpSpPr>
      <p:grpSpPr>
        <a:xfrm>
          <a:off x="0" y="0"/>
          <a:ext cx="0" cy="0"/>
          <a:chOff x="0" y="0"/>
          <a:chExt cx="0" cy="0"/>
        </a:xfrm>
      </p:grpSpPr>
      <p:sp>
        <p:nvSpPr>
          <p:cNvPr id="250" name="Google Shape;250;p45"/>
          <p:cNvSpPr txBox="1"/>
          <p:nvPr>
            <p:ph type="title"/>
          </p:nvPr>
        </p:nvSpPr>
        <p:spPr>
          <a:xfrm>
            <a:off x="228600" y="1412500"/>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Font typeface="Exo"/>
              <a:buNone/>
              <a:defRPr sz="1000">
                <a:solidFill>
                  <a:schemeClr val="dk1"/>
                </a:solidFill>
                <a:latin typeface="Exo"/>
                <a:ea typeface="Exo"/>
                <a:cs typeface="Exo"/>
                <a:sym typeface="Exo"/>
              </a:defRPr>
            </a:lvl2pPr>
            <a:lvl3pPr lvl="2" rtl="0">
              <a:spcBef>
                <a:spcPts val="0"/>
              </a:spcBef>
              <a:spcAft>
                <a:spcPts val="0"/>
              </a:spcAft>
              <a:buClr>
                <a:schemeClr val="dk1"/>
              </a:buClr>
              <a:buSzPts val="1000"/>
              <a:buFont typeface="Exo"/>
              <a:buNone/>
              <a:defRPr sz="1000">
                <a:solidFill>
                  <a:schemeClr val="dk1"/>
                </a:solidFill>
                <a:latin typeface="Exo"/>
                <a:ea typeface="Exo"/>
                <a:cs typeface="Exo"/>
                <a:sym typeface="Exo"/>
              </a:defRPr>
            </a:lvl3pPr>
            <a:lvl4pPr lvl="3" rtl="0">
              <a:spcBef>
                <a:spcPts val="0"/>
              </a:spcBef>
              <a:spcAft>
                <a:spcPts val="0"/>
              </a:spcAft>
              <a:buClr>
                <a:schemeClr val="dk1"/>
              </a:buClr>
              <a:buSzPts val="1000"/>
              <a:buFont typeface="Exo"/>
              <a:buNone/>
              <a:defRPr sz="1000">
                <a:solidFill>
                  <a:schemeClr val="dk1"/>
                </a:solidFill>
                <a:latin typeface="Exo"/>
                <a:ea typeface="Exo"/>
                <a:cs typeface="Exo"/>
                <a:sym typeface="Exo"/>
              </a:defRPr>
            </a:lvl4pPr>
            <a:lvl5pPr lvl="4" rtl="0">
              <a:spcBef>
                <a:spcPts val="0"/>
              </a:spcBef>
              <a:spcAft>
                <a:spcPts val="0"/>
              </a:spcAft>
              <a:buClr>
                <a:schemeClr val="dk1"/>
              </a:buClr>
              <a:buSzPts val="1000"/>
              <a:buFont typeface="Exo"/>
              <a:buNone/>
              <a:defRPr sz="1000">
                <a:solidFill>
                  <a:schemeClr val="dk1"/>
                </a:solidFill>
                <a:latin typeface="Exo"/>
                <a:ea typeface="Exo"/>
                <a:cs typeface="Exo"/>
                <a:sym typeface="Exo"/>
              </a:defRPr>
            </a:lvl5pPr>
            <a:lvl6pPr lvl="5" rtl="0">
              <a:spcBef>
                <a:spcPts val="0"/>
              </a:spcBef>
              <a:spcAft>
                <a:spcPts val="0"/>
              </a:spcAft>
              <a:buClr>
                <a:schemeClr val="dk1"/>
              </a:buClr>
              <a:buSzPts val="1000"/>
              <a:buFont typeface="Exo"/>
              <a:buNone/>
              <a:defRPr sz="1000">
                <a:solidFill>
                  <a:schemeClr val="dk1"/>
                </a:solidFill>
                <a:latin typeface="Exo"/>
                <a:ea typeface="Exo"/>
                <a:cs typeface="Exo"/>
                <a:sym typeface="Exo"/>
              </a:defRPr>
            </a:lvl6pPr>
            <a:lvl7pPr lvl="6" rtl="0">
              <a:spcBef>
                <a:spcPts val="0"/>
              </a:spcBef>
              <a:spcAft>
                <a:spcPts val="0"/>
              </a:spcAft>
              <a:buClr>
                <a:schemeClr val="dk1"/>
              </a:buClr>
              <a:buSzPts val="1000"/>
              <a:buFont typeface="Exo"/>
              <a:buNone/>
              <a:defRPr sz="1000">
                <a:solidFill>
                  <a:schemeClr val="dk1"/>
                </a:solidFill>
                <a:latin typeface="Exo"/>
                <a:ea typeface="Exo"/>
                <a:cs typeface="Exo"/>
                <a:sym typeface="Exo"/>
              </a:defRPr>
            </a:lvl7pPr>
            <a:lvl8pPr lvl="7" rtl="0">
              <a:spcBef>
                <a:spcPts val="0"/>
              </a:spcBef>
              <a:spcAft>
                <a:spcPts val="0"/>
              </a:spcAft>
              <a:buClr>
                <a:schemeClr val="dk1"/>
              </a:buClr>
              <a:buSzPts val="1000"/>
              <a:buFont typeface="Exo"/>
              <a:buNone/>
              <a:defRPr sz="1000">
                <a:solidFill>
                  <a:schemeClr val="dk1"/>
                </a:solidFill>
                <a:latin typeface="Exo"/>
                <a:ea typeface="Exo"/>
                <a:cs typeface="Exo"/>
                <a:sym typeface="Exo"/>
              </a:defRPr>
            </a:lvl8pPr>
            <a:lvl9pPr lvl="8" rtl="0">
              <a:spcBef>
                <a:spcPts val="0"/>
              </a:spcBef>
              <a:spcAft>
                <a:spcPts val="0"/>
              </a:spcAft>
              <a:buClr>
                <a:schemeClr val="dk1"/>
              </a:buClr>
              <a:buSzPts val="1000"/>
              <a:buFont typeface="Exo"/>
              <a:buNone/>
              <a:defRPr sz="1000">
                <a:solidFill>
                  <a:schemeClr val="dk1"/>
                </a:solidFill>
                <a:latin typeface="Exo"/>
                <a:ea typeface="Exo"/>
                <a:cs typeface="Exo"/>
                <a:sym typeface="Exo"/>
              </a:defRPr>
            </a:lvl9pPr>
          </a:lstStyle>
          <a:p/>
        </p:txBody>
      </p:sp>
      <p:sp>
        <p:nvSpPr>
          <p:cNvPr id="251" name="Google Shape;251;p45"/>
          <p:cNvSpPr txBox="1"/>
          <p:nvPr>
            <p:ph idx="2" type="title"/>
          </p:nvPr>
        </p:nvSpPr>
        <p:spPr>
          <a:xfrm>
            <a:off x="2570975" y="1406294"/>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52" name="Google Shape;252;p45"/>
          <p:cNvSpPr txBox="1"/>
          <p:nvPr>
            <p:ph idx="3" type="title"/>
          </p:nvPr>
        </p:nvSpPr>
        <p:spPr>
          <a:xfrm>
            <a:off x="4561275" y="1406294"/>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53" name="Google Shape;253;p45"/>
          <p:cNvSpPr txBox="1"/>
          <p:nvPr>
            <p:ph idx="4" type="title"/>
          </p:nvPr>
        </p:nvSpPr>
        <p:spPr>
          <a:xfrm>
            <a:off x="6551575" y="1406294"/>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54" name="Google Shape;254;p45"/>
          <p:cNvSpPr txBox="1"/>
          <p:nvPr>
            <p:ph idx="5" type="title"/>
          </p:nvPr>
        </p:nvSpPr>
        <p:spPr>
          <a:xfrm>
            <a:off x="228600" y="15986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55" name="Google Shape;255;p45"/>
          <p:cNvSpPr txBox="1"/>
          <p:nvPr>
            <p:ph idx="6" type="title"/>
          </p:nvPr>
        </p:nvSpPr>
        <p:spPr>
          <a:xfrm>
            <a:off x="228600" y="17847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56" name="Google Shape;256;p45"/>
          <p:cNvSpPr txBox="1"/>
          <p:nvPr>
            <p:ph idx="7" type="title"/>
          </p:nvPr>
        </p:nvSpPr>
        <p:spPr>
          <a:xfrm>
            <a:off x="228600" y="1963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57" name="Google Shape;257;p45"/>
          <p:cNvSpPr txBox="1"/>
          <p:nvPr>
            <p:ph idx="8" type="title"/>
          </p:nvPr>
        </p:nvSpPr>
        <p:spPr>
          <a:xfrm>
            <a:off x="228600" y="21570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58" name="Google Shape;258;p45"/>
          <p:cNvSpPr txBox="1"/>
          <p:nvPr>
            <p:ph idx="9" type="title"/>
          </p:nvPr>
        </p:nvSpPr>
        <p:spPr>
          <a:xfrm>
            <a:off x="228600" y="2350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59" name="Google Shape;259;p45"/>
          <p:cNvSpPr txBox="1"/>
          <p:nvPr>
            <p:ph idx="13" type="title"/>
          </p:nvPr>
        </p:nvSpPr>
        <p:spPr>
          <a:xfrm>
            <a:off x="228600" y="2620300"/>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Font typeface="Exo"/>
              <a:buNone/>
              <a:defRPr sz="1000">
                <a:solidFill>
                  <a:schemeClr val="dk1"/>
                </a:solidFill>
                <a:latin typeface="Exo"/>
                <a:ea typeface="Exo"/>
                <a:cs typeface="Exo"/>
                <a:sym typeface="Exo"/>
              </a:defRPr>
            </a:lvl2pPr>
            <a:lvl3pPr lvl="2" rtl="0">
              <a:spcBef>
                <a:spcPts val="0"/>
              </a:spcBef>
              <a:spcAft>
                <a:spcPts val="0"/>
              </a:spcAft>
              <a:buClr>
                <a:schemeClr val="dk1"/>
              </a:buClr>
              <a:buSzPts val="1000"/>
              <a:buFont typeface="Exo"/>
              <a:buNone/>
              <a:defRPr sz="1000">
                <a:solidFill>
                  <a:schemeClr val="dk1"/>
                </a:solidFill>
                <a:latin typeface="Exo"/>
                <a:ea typeface="Exo"/>
                <a:cs typeface="Exo"/>
                <a:sym typeface="Exo"/>
              </a:defRPr>
            </a:lvl3pPr>
            <a:lvl4pPr lvl="3" rtl="0">
              <a:spcBef>
                <a:spcPts val="0"/>
              </a:spcBef>
              <a:spcAft>
                <a:spcPts val="0"/>
              </a:spcAft>
              <a:buClr>
                <a:schemeClr val="dk1"/>
              </a:buClr>
              <a:buSzPts val="1000"/>
              <a:buFont typeface="Exo"/>
              <a:buNone/>
              <a:defRPr sz="1000">
                <a:solidFill>
                  <a:schemeClr val="dk1"/>
                </a:solidFill>
                <a:latin typeface="Exo"/>
                <a:ea typeface="Exo"/>
                <a:cs typeface="Exo"/>
                <a:sym typeface="Exo"/>
              </a:defRPr>
            </a:lvl4pPr>
            <a:lvl5pPr lvl="4" rtl="0">
              <a:spcBef>
                <a:spcPts val="0"/>
              </a:spcBef>
              <a:spcAft>
                <a:spcPts val="0"/>
              </a:spcAft>
              <a:buClr>
                <a:schemeClr val="dk1"/>
              </a:buClr>
              <a:buSzPts val="1000"/>
              <a:buFont typeface="Exo"/>
              <a:buNone/>
              <a:defRPr sz="1000">
                <a:solidFill>
                  <a:schemeClr val="dk1"/>
                </a:solidFill>
                <a:latin typeface="Exo"/>
                <a:ea typeface="Exo"/>
                <a:cs typeface="Exo"/>
                <a:sym typeface="Exo"/>
              </a:defRPr>
            </a:lvl5pPr>
            <a:lvl6pPr lvl="5" rtl="0">
              <a:spcBef>
                <a:spcPts val="0"/>
              </a:spcBef>
              <a:spcAft>
                <a:spcPts val="0"/>
              </a:spcAft>
              <a:buClr>
                <a:schemeClr val="dk1"/>
              </a:buClr>
              <a:buSzPts val="1000"/>
              <a:buFont typeface="Exo"/>
              <a:buNone/>
              <a:defRPr sz="1000">
                <a:solidFill>
                  <a:schemeClr val="dk1"/>
                </a:solidFill>
                <a:latin typeface="Exo"/>
                <a:ea typeface="Exo"/>
                <a:cs typeface="Exo"/>
                <a:sym typeface="Exo"/>
              </a:defRPr>
            </a:lvl6pPr>
            <a:lvl7pPr lvl="6" rtl="0">
              <a:spcBef>
                <a:spcPts val="0"/>
              </a:spcBef>
              <a:spcAft>
                <a:spcPts val="0"/>
              </a:spcAft>
              <a:buClr>
                <a:schemeClr val="dk1"/>
              </a:buClr>
              <a:buSzPts val="1000"/>
              <a:buFont typeface="Exo"/>
              <a:buNone/>
              <a:defRPr sz="1000">
                <a:solidFill>
                  <a:schemeClr val="dk1"/>
                </a:solidFill>
                <a:latin typeface="Exo"/>
                <a:ea typeface="Exo"/>
                <a:cs typeface="Exo"/>
                <a:sym typeface="Exo"/>
              </a:defRPr>
            </a:lvl7pPr>
            <a:lvl8pPr lvl="7" rtl="0">
              <a:spcBef>
                <a:spcPts val="0"/>
              </a:spcBef>
              <a:spcAft>
                <a:spcPts val="0"/>
              </a:spcAft>
              <a:buClr>
                <a:schemeClr val="dk1"/>
              </a:buClr>
              <a:buSzPts val="1000"/>
              <a:buFont typeface="Exo"/>
              <a:buNone/>
              <a:defRPr sz="1000">
                <a:solidFill>
                  <a:schemeClr val="dk1"/>
                </a:solidFill>
                <a:latin typeface="Exo"/>
                <a:ea typeface="Exo"/>
                <a:cs typeface="Exo"/>
                <a:sym typeface="Exo"/>
              </a:defRPr>
            </a:lvl8pPr>
            <a:lvl9pPr lvl="8" rtl="0">
              <a:spcBef>
                <a:spcPts val="0"/>
              </a:spcBef>
              <a:spcAft>
                <a:spcPts val="0"/>
              </a:spcAft>
              <a:buClr>
                <a:schemeClr val="dk1"/>
              </a:buClr>
              <a:buSzPts val="1000"/>
              <a:buFont typeface="Exo"/>
              <a:buNone/>
              <a:defRPr sz="1000">
                <a:solidFill>
                  <a:schemeClr val="dk1"/>
                </a:solidFill>
                <a:latin typeface="Exo"/>
                <a:ea typeface="Exo"/>
                <a:cs typeface="Exo"/>
                <a:sym typeface="Exo"/>
              </a:defRPr>
            </a:lvl9pPr>
          </a:lstStyle>
          <a:p/>
        </p:txBody>
      </p:sp>
      <p:sp>
        <p:nvSpPr>
          <p:cNvPr id="260" name="Google Shape;260;p45"/>
          <p:cNvSpPr txBox="1"/>
          <p:nvPr>
            <p:ph idx="14" type="title"/>
          </p:nvPr>
        </p:nvSpPr>
        <p:spPr>
          <a:xfrm>
            <a:off x="228600" y="28064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1" name="Google Shape;261;p45"/>
          <p:cNvSpPr txBox="1"/>
          <p:nvPr>
            <p:ph idx="15" type="title"/>
          </p:nvPr>
        </p:nvSpPr>
        <p:spPr>
          <a:xfrm>
            <a:off x="228600" y="2992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2" name="Google Shape;262;p45"/>
          <p:cNvSpPr txBox="1"/>
          <p:nvPr>
            <p:ph idx="16" type="title"/>
          </p:nvPr>
        </p:nvSpPr>
        <p:spPr>
          <a:xfrm>
            <a:off x="228600" y="3171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3" name="Google Shape;263;p45"/>
          <p:cNvSpPr txBox="1"/>
          <p:nvPr>
            <p:ph idx="17" type="title"/>
          </p:nvPr>
        </p:nvSpPr>
        <p:spPr>
          <a:xfrm>
            <a:off x="228600" y="33648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4" name="Google Shape;264;p45"/>
          <p:cNvSpPr txBox="1"/>
          <p:nvPr>
            <p:ph idx="18" type="title"/>
          </p:nvPr>
        </p:nvSpPr>
        <p:spPr>
          <a:xfrm>
            <a:off x="228600" y="3558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5" name="Google Shape;265;p45"/>
          <p:cNvSpPr txBox="1"/>
          <p:nvPr>
            <p:ph idx="19" type="title"/>
          </p:nvPr>
        </p:nvSpPr>
        <p:spPr>
          <a:xfrm>
            <a:off x="2570977" y="15986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6" name="Google Shape;266;p45"/>
          <p:cNvSpPr txBox="1"/>
          <p:nvPr>
            <p:ph idx="20" type="title"/>
          </p:nvPr>
        </p:nvSpPr>
        <p:spPr>
          <a:xfrm>
            <a:off x="2570977" y="17847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7" name="Google Shape;267;p45"/>
          <p:cNvSpPr txBox="1"/>
          <p:nvPr>
            <p:ph idx="21" type="title"/>
          </p:nvPr>
        </p:nvSpPr>
        <p:spPr>
          <a:xfrm>
            <a:off x="2570977" y="1963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8" name="Google Shape;268;p45"/>
          <p:cNvSpPr txBox="1"/>
          <p:nvPr>
            <p:ph idx="22" type="title"/>
          </p:nvPr>
        </p:nvSpPr>
        <p:spPr>
          <a:xfrm>
            <a:off x="2570977" y="21570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69" name="Google Shape;269;p45"/>
          <p:cNvSpPr txBox="1"/>
          <p:nvPr>
            <p:ph idx="23" type="title"/>
          </p:nvPr>
        </p:nvSpPr>
        <p:spPr>
          <a:xfrm>
            <a:off x="2570977" y="2350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0" name="Google Shape;270;p45"/>
          <p:cNvSpPr txBox="1"/>
          <p:nvPr>
            <p:ph idx="24" type="title"/>
          </p:nvPr>
        </p:nvSpPr>
        <p:spPr>
          <a:xfrm>
            <a:off x="2570977" y="28064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1" name="Google Shape;271;p45"/>
          <p:cNvSpPr txBox="1"/>
          <p:nvPr>
            <p:ph idx="25" type="title"/>
          </p:nvPr>
        </p:nvSpPr>
        <p:spPr>
          <a:xfrm>
            <a:off x="2570977" y="2992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2" name="Google Shape;272;p45"/>
          <p:cNvSpPr txBox="1"/>
          <p:nvPr>
            <p:ph idx="26" type="title"/>
          </p:nvPr>
        </p:nvSpPr>
        <p:spPr>
          <a:xfrm>
            <a:off x="2570977" y="3171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3" name="Google Shape;273;p45"/>
          <p:cNvSpPr txBox="1"/>
          <p:nvPr>
            <p:ph idx="27" type="title"/>
          </p:nvPr>
        </p:nvSpPr>
        <p:spPr>
          <a:xfrm>
            <a:off x="2570977" y="33648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4" name="Google Shape;274;p45"/>
          <p:cNvSpPr txBox="1"/>
          <p:nvPr>
            <p:ph idx="28" type="title"/>
          </p:nvPr>
        </p:nvSpPr>
        <p:spPr>
          <a:xfrm>
            <a:off x="2570977" y="3558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5" name="Google Shape;275;p45"/>
          <p:cNvSpPr txBox="1"/>
          <p:nvPr>
            <p:ph idx="29" type="title"/>
          </p:nvPr>
        </p:nvSpPr>
        <p:spPr>
          <a:xfrm>
            <a:off x="4561277" y="15986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6" name="Google Shape;276;p45"/>
          <p:cNvSpPr txBox="1"/>
          <p:nvPr>
            <p:ph idx="30" type="title"/>
          </p:nvPr>
        </p:nvSpPr>
        <p:spPr>
          <a:xfrm>
            <a:off x="4561277" y="17847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7" name="Google Shape;277;p45"/>
          <p:cNvSpPr txBox="1"/>
          <p:nvPr>
            <p:ph idx="31" type="title"/>
          </p:nvPr>
        </p:nvSpPr>
        <p:spPr>
          <a:xfrm>
            <a:off x="4561277" y="1963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8" name="Google Shape;278;p45"/>
          <p:cNvSpPr txBox="1"/>
          <p:nvPr>
            <p:ph idx="32" type="title"/>
          </p:nvPr>
        </p:nvSpPr>
        <p:spPr>
          <a:xfrm>
            <a:off x="4561277" y="21570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79" name="Google Shape;279;p45"/>
          <p:cNvSpPr txBox="1"/>
          <p:nvPr>
            <p:ph idx="33" type="title"/>
          </p:nvPr>
        </p:nvSpPr>
        <p:spPr>
          <a:xfrm>
            <a:off x="4561277" y="2350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0" name="Google Shape;280;p45"/>
          <p:cNvSpPr txBox="1"/>
          <p:nvPr>
            <p:ph idx="34" type="title"/>
          </p:nvPr>
        </p:nvSpPr>
        <p:spPr>
          <a:xfrm>
            <a:off x="4561277" y="28064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1" name="Google Shape;281;p45"/>
          <p:cNvSpPr txBox="1"/>
          <p:nvPr>
            <p:ph idx="35" type="title"/>
          </p:nvPr>
        </p:nvSpPr>
        <p:spPr>
          <a:xfrm>
            <a:off x="4561277" y="2992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2" name="Google Shape;282;p45"/>
          <p:cNvSpPr txBox="1"/>
          <p:nvPr>
            <p:ph idx="36" type="title"/>
          </p:nvPr>
        </p:nvSpPr>
        <p:spPr>
          <a:xfrm>
            <a:off x="4561277" y="3171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3" name="Google Shape;283;p45"/>
          <p:cNvSpPr txBox="1"/>
          <p:nvPr>
            <p:ph idx="37" type="title"/>
          </p:nvPr>
        </p:nvSpPr>
        <p:spPr>
          <a:xfrm>
            <a:off x="4561277" y="33648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4" name="Google Shape;284;p45"/>
          <p:cNvSpPr txBox="1"/>
          <p:nvPr>
            <p:ph idx="38" type="title"/>
          </p:nvPr>
        </p:nvSpPr>
        <p:spPr>
          <a:xfrm>
            <a:off x="4561277" y="3558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5" name="Google Shape;285;p45"/>
          <p:cNvSpPr txBox="1"/>
          <p:nvPr>
            <p:ph idx="39" type="title"/>
          </p:nvPr>
        </p:nvSpPr>
        <p:spPr>
          <a:xfrm>
            <a:off x="6551577" y="15986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6" name="Google Shape;286;p45"/>
          <p:cNvSpPr txBox="1"/>
          <p:nvPr>
            <p:ph idx="40" type="title"/>
          </p:nvPr>
        </p:nvSpPr>
        <p:spPr>
          <a:xfrm>
            <a:off x="6551577" y="17847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7" name="Google Shape;287;p45"/>
          <p:cNvSpPr txBox="1"/>
          <p:nvPr>
            <p:ph idx="41" type="title"/>
          </p:nvPr>
        </p:nvSpPr>
        <p:spPr>
          <a:xfrm>
            <a:off x="6551577" y="1963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8" name="Google Shape;288;p45"/>
          <p:cNvSpPr txBox="1"/>
          <p:nvPr>
            <p:ph idx="42" type="title"/>
          </p:nvPr>
        </p:nvSpPr>
        <p:spPr>
          <a:xfrm>
            <a:off x="6551577" y="21570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89" name="Google Shape;289;p45"/>
          <p:cNvSpPr txBox="1"/>
          <p:nvPr>
            <p:ph idx="43" type="title"/>
          </p:nvPr>
        </p:nvSpPr>
        <p:spPr>
          <a:xfrm>
            <a:off x="6551577" y="2350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0" name="Google Shape;290;p45"/>
          <p:cNvSpPr txBox="1"/>
          <p:nvPr>
            <p:ph idx="44" type="title"/>
          </p:nvPr>
        </p:nvSpPr>
        <p:spPr>
          <a:xfrm>
            <a:off x="6551577" y="280644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1" name="Google Shape;291;p45"/>
          <p:cNvSpPr txBox="1"/>
          <p:nvPr>
            <p:ph idx="45" type="title"/>
          </p:nvPr>
        </p:nvSpPr>
        <p:spPr>
          <a:xfrm>
            <a:off x="6551577" y="29925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2" name="Google Shape;292;p45"/>
          <p:cNvSpPr txBox="1"/>
          <p:nvPr>
            <p:ph idx="46" type="title"/>
          </p:nvPr>
        </p:nvSpPr>
        <p:spPr>
          <a:xfrm>
            <a:off x="6551577" y="3171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3" name="Google Shape;293;p45"/>
          <p:cNvSpPr txBox="1"/>
          <p:nvPr>
            <p:ph idx="47" type="title"/>
          </p:nvPr>
        </p:nvSpPr>
        <p:spPr>
          <a:xfrm>
            <a:off x="6551577" y="33648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4" name="Google Shape;294;p45"/>
          <p:cNvSpPr txBox="1"/>
          <p:nvPr>
            <p:ph idx="48" type="title"/>
          </p:nvPr>
        </p:nvSpPr>
        <p:spPr>
          <a:xfrm>
            <a:off x="6551577" y="3558395"/>
            <a:ext cx="1776600" cy="1788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800"/>
              <a:buNone/>
              <a:defRPr b="0" sz="800">
                <a:solidFill>
                  <a:schemeClr val="dk1"/>
                </a:solidFill>
              </a:defRPr>
            </a:lvl1pPr>
            <a:lvl2pPr lvl="1" rtl="0">
              <a:spcBef>
                <a:spcPts val="0"/>
              </a:spcBef>
              <a:spcAft>
                <a:spcPts val="0"/>
              </a:spcAft>
              <a:buClr>
                <a:schemeClr val="dk1"/>
              </a:buClr>
              <a:buSzPts val="800"/>
              <a:buFont typeface="Exo"/>
              <a:buNone/>
              <a:defRPr sz="800">
                <a:solidFill>
                  <a:schemeClr val="dk1"/>
                </a:solidFill>
                <a:latin typeface="Exo"/>
                <a:ea typeface="Exo"/>
                <a:cs typeface="Exo"/>
                <a:sym typeface="Exo"/>
              </a:defRPr>
            </a:lvl2pPr>
            <a:lvl3pPr lvl="2" rtl="0">
              <a:spcBef>
                <a:spcPts val="0"/>
              </a:spcBef>
              <a:spcAft>
                <a:spcPts val="0"/>
              </a:spcAft>
              <a:buClr>
                <a:schemeClr val="dk1"/>
              </a:buClr>
              <a:buSzPts val="800"/>
              <a:buFont typeface="Exo"/>
              <a:buNone/>
              <a:defRPr sz="800">
                <a:solidFill>
                  <a:schemeClr val="dk1"/>
                </a:solidFill>
                <a:latin typeface="Exo"/>
                <a:ea typeface="Exo"/>
                <a:cs typeface="Exo"/>
                <a:sym typeface="Exo"/>
              </a:defRPr>
            </a:lvl3pPr>
            <a:lvl4pPr lvl="3" rtl="0">
              <a:spcBef>
                <a:spcPts val="0"/>
              </a:spcBef>
              <a:spcAft>
                <a:spcPts val="0"/>
              </a:spcAft>
              <a:buClr>
                <a:schemeClr val="dk1"/>
              </a:buClr>
              <a:buSzPts val="800"/>
              <a:buFont typeface="Exo"/>
              <a:buNone/>
              <a:defRPr sz="800">
                <a:solidFill>
                  <a:schemeClr val="dk1"/>
                </a:solidFill>
                <a:latin typeface="Exo"/>
                <a:ea typeface="Exo"/>
                <a:cs typeface="Exo"/>
                <a:sym typeface="Exo"/>
              </a:defRPr>
            </a:lvl4pPr>
            <a:lvl5pPr lvl="4" rtl="0">
              <a:spcBef>
                <a:spcPts val="0"/>
              </a:spcBef>
              <a:spcAft>
                <a:spcPts val="0"/>
              </a:spcAft>
              <a:buClr>
                <a:schemeClr val="dk1"/>
              </a:buClr>
              <a:buSzPts val="800"/>
              <a:buFont typeface="Exo"/>
              <a:buNone/>
              <a:defRPr sz="800">
                <a:solidFill>
                  <a:schemeClr val="dk1"/>
                </a:solidFill>
                <a:latin typeface="Exo"/>
                <a:ea typeface="Exo"/>
                <a:cs typeface="Exo"/>
                <a:sym typeface="Exo"/>
              </a:defRPr>
            </a:lvl5pPr>
            <a:lvl6pPr lvl="5" rtl="0">
              <a:spcBef>
                <a:spcPts val="0"/>
              </a:spcBef>
              <a:spcAft>
                <a:spcPts val="0"/>
              </a:spcAft>
              <a:buClr>
                <a:schemeClr val="dk1"/>
              </a:buClr>
              <a:buSzPts val="800"/>
              <a:buFont typeface="Exo"/>
              <a:buNone/>
              <a:defRPr sz="800">
                <a:solidFill>
                  <a:schemeClr val="dk1"/>
                </a:solidFill>
                <a:latin typeface="Exo"/>
                <a:ea typeface="Exo"/>
                <a:cs typeface="Exo"/>
                <a:sym typeface="Exo"/>
              </a:defRPr>
            </a:lvl6pPr>
            <a:lvl7pPr lvl="6" rtl="0">
              <a:spcBef>
                <a:spcPts val="0"/>
              </a:spcBef>
              <a:spcAft>
                <a:spcPts val="0"/>
              </a:spcAft>
              <a:buClr>
                <a:schemeClr val="dk1"/>
              </a:buClr>
              <a:buSzPts val="800"/>
              <a:buFont typeface="Exo"/>
              <a:buNone/>
              <a:defRPr sz="800">
                <a:solidFill>
                  <a:schemeClr val="dk1"/>
                </a:solidFill>
                <a:latin typeface="Exo"/>
                <a:ea typeface="Exo"/>
                <a:cs typeface="Exo"/>
                <a:sym typeface="Exo"/>
              </a:defRPr>
            </a:lvl7pPr>
            <a:lvl8pPr lvl="7" rtl="0">
              <a:spcBef>
                <a:spcPts val="0"/>
              </a:spcBef>
              <a:spcAft>
                <a:spcPts val="0"/>
              </a:spcAft>
              <a:buClr>
                <a:schemeClr val="dk1"/>
              </a:buClr>
              <a:buSzPts val="800"/>
              <a:buFont typeface="Exo"/>
              <a:buNone/>
              <a:defRPr sz="800">
                <a:solidFill>
                  <a:schemeClr val="dk1"/>
                </a:solidFill>
                <a:latin typeface="Exo"/>
                <a:ea typeface="Exo"/>
                <a:cs typeface="Exo"/>
                <a:sym typeface="Exo"/>
              </a:defRPr>
            </a:lvl8pPr>
            <a:lvl9pPr lvl="8" rtl="0">
              <a:spcBef>
                <a:spcPts val="0"/>
              </a:spcBef>
              <a:spcAft>
                <a:spcPts val="0"/>
              </a:spcAft>
              <a:buClr>
                <a:schemeClr val="dk1"/>
              </a:buClr>
              <a:buSzPts val="800"/>
              <a:buFont typeface="Exo"/>
              <a:buNone/>
              <a:defRPr sz="800">
                <a:solidFill>
                  <a:schemeClr val="dk1"/>
                </a:solidFill>
                <a:latin typeface="Exo"/>
                <a:ea typeface="Exo"/>
                <a:cs typeface="Exo"/>
                <a:sym typeface="Exo"/>
              </a:defRPr>
            </a:lvl9pPr>
          </a:lstStyle>
          <a:p/>
        </p:txBody>
      </p:sp>
      <p:sp>
        <p:nvSpPr>
          <p:cNvPr id="295" name="Google Shape;295;p45"/>
          <p:cNvSpPr txBox="1"/>
          <p:nvPr>
            <p:ph idx="49" type="title"/>
          </p:nvPr>
        </p:nvSpPr>
        <p:spPr>
          <a:xfrm>
            <a:off x="228600" y="356850"/>
            <a:ext cx="8458200" cy="914400"/>
          </a:xfrm>
          <a:prstGeom prst="rect">
            <a:avLst/>
          </a:prstGeom>
        </p:spPr>
        <p:txBody>
          <a:bodyPr anchorCtr="0" anchor="ctr" bIns="0" lIns="0" spcFirstLastPara="1" rIns="0" wrap="square" tIns="0">
            <a:noAutofit/>
          </a:bodyPr>
          <a:lstStyle>
            <a:lvl1pPr lvl="0" rtl="0" algn="l">
              <a:spcBef>
                <a:spcPts val="0"/>
              </a:spcBef>
              <a:spcAft>
                <a:spcPts val="0"/>
              </a:spcAft>
              <a:buClr>
                <a:schemeClr val="dk1"/>
              </a:buClr>
              <a:buSzPts val="2000"/>
              <a:buNone/>
              <a:defRPr>
                <a:solidFill>
                  <a:schemeClr val="dk1"/>
                </a:solidFill>
              </a:defRPr>
            </a:lvl1pPr>
            <a:lvl2pPr lvl="1"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2pPr>
            <a:lvl3pPr lvl="2"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3pPr>
            <a:lvl4pPr lvl="3"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4pPr>
            <a:lvl5pPr lvl="4"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5pPr>
            <a:lvl6pPr lvl="5"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6pPr>
            <a:lvl7pPr lvl="6"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7pPr>
            <a:lvl8pPr lvl="7"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8pPr>
            <a:lvl9pPr lvl="8" rtl="0" algn="l">
              <a:spcBef>
                <a:spcPts val="0"/>
              </a:spcBef>
              <a:spcAft>
                <a:spcPts val="0"/>
              </a:spcAft>
              <a:buClr>
                <a:srgbClr val="192355"/>
              </a:buClr>
              <a:buSzPts val="3000"/>
              <a:buFont typeface="Exo"/>
              <a:buNone/>
              <a:defRPr sz="3000">
                <a:solidFill>
                  <a:srgbClr val="192355"/>
                </a:solidFill>
                <a:latin typeface="Exo"/>
                <a:ea typeface="Exo"/>
                <a:cs typeface="Exo"/>
                <a:sym typeface="Exo"/>
              </a:defRPr>
            </a:lvl9pPr>
          </a:lstStyle>
          <a:p/>
        </p:txBody>
      </p:sp>
      <p:sp>
        <p:nvSpPr>
          <p:cNvPr id="296" name="Google Shape;296;p45"/>
          <p:cNvSpPr txBox="1"/>
          <p:nvPr>
            <p:ph idx="1" type="body"/>
          </p:nvPr>
        </p:nvSpPr>
        <p:spPr>
          <a:xfrm>
            <a:off x="228600" y="4572000"/>
            <a:ext cx="8458200" cy="342900"/>
          </a:xfrm>
          <a:prstGeom prst="rect">
            <a:avLst/>
          </a:prstGeom>
        </p:spPr>
        <p:txBody>
          <a:bodyPr anchorCtr="0" anchor="b"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2pPr>
            <a:lvl3pPr indent="-279400" lvl="2" marL="1371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3pPr>
            <a:lvl4pPr indent="-279400" lvl="3" marL="1828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4pPr>
            <a:lvl5pPr indent="-279400" lvl="4" marL="22860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5pPr>
            <a:lvl6pPr indent="-279400" lvl="5" marL="27432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6pPr>
            <a:lvl7pPr indent="-279400" lvl="6" marL="32004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7pPr>
            <a:lvl8pPr indent="-279400" lvl="7" marL="36576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8pPr>
            <a:lvl9pPr indent="-279400" lvl="8" marL="4114800" rtl="0">
              <a:spcBef>
                <a:spcPts val="0"/>
              </a:spcBef>
              <a:spcAft>
                <a:spcPts val="0"/>
              </a:spcAft>
              <a:buClr>
                <a:schemeClr val="dk1"/>
              </a:buClr>
              <a:buSzPts val="800"/>
              <a:buFont typeface="Inter"/>
              <a:buChar char="■"/>
              <a:defRPr sz="800">
                <a:solidFill>
                  <a:schemeClr val="dk1"/>
                </a:solidFill>
                <a:latin typeface="Inter"/>
                <a:ea typeface="Inter"/>
                <a:cs typeface="Inter"/>
                <a:sym typeface="Inter"/>
              </a:defRPr>
            </a:lvl9pPr>
          </a:lstStyle>
          <a:p/>
        </p:txBody>
      </p:sp>
      <p:sp>
        <p:nvSpPr>
          <p:cNvPr id="297" name="Google Shape;297;p45"/>
          <p:cNvSpPr txBox="1"/>
          <p:nvPr>
            <p:ph idx="12" type="sldNum"/>
          </p:nvPr>
        </p:nvSpPr>
        <p:spPr>
          <a:xfrm>
            <a:off x="8138100" y="4736100"/>
            <a:ext cx="777300" cy="178800"/>
          </a:xfrm>
          <a:prstGeom prst="rect">
            <a:avLst/>
          </a:prstGeom>
        </p:spPr>
        <p:txBody>
          <a:bodyPr anchorCtr="0" anchor="ctr" bIns="91425" lIns="91425" spcFirstLastPara="1" rIns="91425" wrap="square" tIns="91425">
            <a:noAutofit/>
          </a:bodyPr>
          <a:lstStyle>
            <a:lvl1pPr lvl="0" rtl="0" algn="r">
              <a:buNone/>
              <a:defRPr b="1" sz="800">
                <a:solidFill>
                  <a:schemeClr val="dk1"/>
                </a:solidFill>
                <a:latin typeface="Exo"/>
                <a:ea typeface="Exo"/>
                <a:cs typeface="Exo"/>
                <a:sym typeface="Exo"/>
              </a:defRPr>
            </a:lvl1pPr>
            <a:lvl2pPr lvl="1" rtl="0" algn="r">
              <a:buNone/>
              <a:defRPr b="1" sz="800">
                <a:solidFill>
                  <a:schemeClr val="dk1"/>
                </a:solidFill>
                <a:latin typeface="Exo"/>
                <a:ea typeface="Exo"/>
                <a:cs typeface="Exo"/>
                <a:sym typeface="Exo"/>
              </a:defRPr>
            </a:lvl2pPr>
            <a:lvl3pPr lvl="2" rtl="0" algn="r">
              <a:buNone/>
              <a:defRPr b="1" sz="800">
                <a:solidFill>
                  <a:schemeClr val="dk1"/>
                </a:solidFill>
                <a:latin typeface="Exo"/>
                <a:ea typeface="Exo"/>
                <a:cs typeface="Exo"/>
                <a:sym typeface="Exo"/>
              </a:defRPr>
            </a:lvl3pPr>
            <a:lvl4pPr lvl="3" rtl="0" algn="r">
              <a:buNone/>
              <a:defRPr b="1" sz="800">
                <a:solidFill>
                  <a:schemeClr val="dk1"/>
                </a:solidFill>
                <a:latin typeface="Exo"/>
                <a:ea typeface="Exo"/>
                <a:cs typeface="Exo"/>
                <a:sym typeface="Exo"/>
              </a:defRPr>
            </a:lvl4pPr>
            <a:lvl5pPr lvl="4" rtl="0" algn="r">
              <a:buNone/>
              <a:defRPr b="1" sz="800">
                <a:solidFill>
                  <a:schemeClr val="dk1"/>
                </a:solidFill>
                <a:latin typeface="Exo"/>
                <a:ea typeface="Exo"/>
                <a:cs typeface="Exo"/>
                <a:sym typeface="Exo"/>
              </a:defRPr>
            </a:lvl5pPr>
            <a:lvl6pPr lvl="5" rtl="0" algn="r">
              <a:buNone/>
              <a:defRPr b="1" sz="800">
                <a:solidFill>
                  <a:schemeClr val="dk1"/>
                </a:solidFill>
                <a:latin typeface="Exo"/>
                <a:ea typeface="Exo"/>
                <a:cs typeface="Exo"/>
                <a:sym typeface="Exo"/>
              </a:defRPr>
            </a:lvl6pPr>
            <a:lvl7pPr lvl="6" rtl="0" algn="r">
              <a:buNone/>
              <a:defRPr b="1" sz="800">
                <a:solidFill>
                  <a:schemeClr val="dk1"/>
                </a:solidFill>
                <a:latin typeface="Exo"/>
                <a:ea typeface="Exo"/>
                <a:cs typeface="Exo"/>
                <a:sym typeface="Exo"/>
              </a:defRPr>
            </a:lvl7pPr>
            <a:lvl8pPr lvl="7" rtl="0" algn="r">
              <a:buNone/>
              <a:defRPr b="1" sz="800">
                <a:solidFill>
                  <a:schemeClr val="dk1"/>
                </a:solidFill>
                <a:latin typeface="Exo"/>
                <a:ea typeface="Exo"/>
                <a:cs typeface="Exo"/>
                <a:sym typeface="Exo"/>
              </a:defRPr>
            </a:lvl8pPr>
            <a:lvl9pPr lvl="8" rtl="0" algn="r">
              <a:buNone/>
              <a:defRPr b="1" sz="800">
                <a:solidFill>
                  <a:schemeClr val="dk1"/>
                </a:solidFill>
                <a:latin typeface="Exo"/>
                <a:ea typeface="Exo"/>
                <a:cs typeface="Exo"/>
                <a:sym typeface="Exo"/>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45"/>
          <p:cNvSpPr txBox="1"/>
          <p:nvPr>
            <p:ph idx="50" type="subTitle"/>
          </p:nvPr>
        </p:nvSpPr>
        <p:spPr>
          <a:xfrm>
            <a:off x="225025" y="49800"/>
            <a:ext cx="5262600" cy="1788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None/>
              <a:defRPr b="1" sz="800">
                <a:solidFill>
                  <a:schemeClr val="dk1"/>
                </a:solidFill>
              </a:defRPr>
            </a:lvl1pPr>
            <a:lvl2pPr lvl="1"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2pPr>
            <a:lvl3pPr lvl="2"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3pPr>
            <a:lvl4pPr lvl="3"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4pPr>
            <a:lvl5pPr lvl="4"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5pPr>
            <a:lvl6pPr lvl="5"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6pPr>
            <a:lvl7pPr lvl="6"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7pPr>
            <a:lvl8pPr lvl="7"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8pPr>
            <a:lvl9pPr lvl="8" rtl="0">
              <a:spcBef>
                <a:spcPts val="0"/>
              </a:spcBef>
              <a:spcAft>
                <a:spcPts val="0"/>
              </a:spcAft>
              <a:buClr>
                <a:schemeClr val="lt1"/>
              </a:buClr>
              <a:buSzPts val="800"/>
              <a:buFont typeface="Inter"/>
              <a:buNone/>
              <a:defRPr b="1" sz="800">
                <a:solidFill>
                  <a:schemeClr val="lt1"/>
                </a:solidFill>
                <a:latin typeface="Inter"/>
                <a:ea typeface="Inter"/>
                <a:cs typeface="Inter"/>
                <a:sym typeface="Inter"/>
              </a:defRPr>
            </a:lvl9pPr>
          </a:lstStyle>
          <a:p/>
        </p:txBody>
      </p:sp>
      <p:pic>
        <p:nvPicPr>
          <p:cNvPr id="299" name="Google Shape;299;p45"/>
          <p:cNvPicPr preferRelativeResize="0"/>
          <p:nvPr/>
        </p:nvPicPr>
        <p:blipFill rotWithShape="1">
          <a:blip r:embed="rId2">
            <a:alphaModFix/>
          </a:blip>
          <a:srcRect b="10" l="0" r="0" t="0"/>
          <a:stretch/>
        </p:blipFill>
        <p:spPr>
          <a:xfrm>
            <a:off x="8178789" y="105600"/>
            <a:ext cx="736609" cy="123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_4">
    <p:bg>
      <p:bgPr>
        <a:solidFill>
          <a:schemeClr val="lt1"/>
        </a:solidFill>
      </p:bgPr>
    </p:bg>
    <p:spTree>
      <p:nvGrpSpPr>
        <p:cNvPr id="300" name="Shape 30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3 New Design">
  <p:cSld name="2023 New Design_2">
    <p:spTree>
      <p:nvGrpSpPr>
        <p:cNvPr id="301" name="Shape 301"/>
        <p:cNvGrpSpPr/>
        <p:nvPr/>
      </p:nvGrpSpPr>
      <p:grpSpPr>
        <a:xfrm>
          <a:off x="0" y="0"/>
          <a:ext cx="0" cy="0"/>
          <a:chOff x="0" y="0"/>
          <a:chExt cx="0" cy="0"/>
        </a:xfrm>
      </p:grpSpPr>
      <p:sp>
        <p:nvSpPr>
          <p:cNvPr id="302" name="Google Shape;302;p47"/>
          <p:cNvSpPr txBox="1"/>
          <p:nvPr>
            <p:ph type="title"/>
          </p:nvPr>
        </p:nvSpPr>
        <p:spPr>
          <a:xfrm>
            <a:off x="302039" y="47626"/>
            <a:ext cx="8539800" cy="5181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303" name="Google Shape;303;p47"/>
          <p:cNvSpPr txBox="1"/>
          <p:nvPr>
            <p:ph idx="12" type="sldNum"/>
          </p:nvPr>
        </p:nvSpPr>
        <p:spPr>
          <a:xfrm>
            <a:off x="302038" y="4939559"/>
            <a:ext cx="107100" cy="215400"/>
          </a:xfrm>
          <a:prstGeom prst="rect">
            <a:avLst/>
          </a:prstGeom>
          <a:noFill/>
          <a:ln>
            <a:noFill/>
          </a:ln>
        </p:spPr>
        <p:txBody>
          <a:bodyPr anchorCtr="0" anchor="t" bIns="0" lIns="0" spcFirstLastPara="1" rIns="0" wrap="square" tIns="0">
            <a:spAutoFit/>
          </a:bodyPr>
          <a:lstStyle>
            <a:lvl1pPr indent="0" lvl="0"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1pPr>
            <a:lvl2pPr indent="0" lvl="1"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2pPr>
            <a:lvl3pPr indent="0" lvl="2"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3pPr>
            <a:lvl4pPr indent="0" lvl="3"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4pPr>
            <a:lvl5pPr indent="0" lvl="4"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5pPr>
            <a:lvl6pPr indent="0" lvl="5"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6pPr>
            <a:lvl7pPr indent="0" lvl="6"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7pPr>
            <a:lvl8pPr indent="0" lvl="7"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8pPr>
            <a:lvl9pPr indent="0" lvl="8" marL="0" marR="0" rtl="0" algn="l">
              <a:lnSpc>
                <a:spcPct val="120000"/>
              </a:lnSpc>
              <a:spcBef>
                <a:spcPts val="0"/>
              </a:spcBef>
              <a:spcAft>
                <a:spcPts val="0"/>
              </a:spcAft>
              <a:buClr>
                <a:srgbClr val="888888"/>
              </a:buClr>
              <a:buSzPts val="1800"/>
              <a:buFont typeface="Arial"/>
              <a:buNone/>
              <a:defRPr b="0" i="0" sz="1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6.xml"/><Relationship Id="rId22" Type="http://schemas.openxmlformats.org/officeDocument/2006/relationships/slideLayout" Target="../slideLayouts/slideLayout38.xml"/><Relationship Id="rId21" Type="http://schemas.openxmlformats.org/officeDocument/2006/relationships/slideLayout" Target="../slideLayouts/slideLayout37.xml"/><Relationship Id="rId24" Type="http://schemas.openxmlformats.org/officeDocument/2006/relationships/slideLayout" Target="../slideLayouts/slideLayout40.xml"/><Relationship Id="rId23" Type="http://schemas.openxmlformats.org/officeDocument/2006/relationships/slideLayout" Target="../slideLayouts/slideLayout39.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26" Type="http://schemas.openxmlformats.org/officeDocument/2006/relationships/slideLayout" Target="../slideLayouts/slideLayout42.xml"/><Relationship Id="rId25" Type="http://schemas.openxmlformats.org/officeDocument/2006/relationships/slideLayout" Target="../slideLayouts/slideLayout41.xml"/><Relationship Id="rId28" Type="http://schemas.openxmlformats.org/officeDocument/2006/relationships/slideLayout" Target="../slideLayouts/slideLayout44.xml"/><Relationship Id="rId27" Type="http://schemas.openxmlformats.org/officeDocument/2006/relationships/slideLayout" Target="../slideLayouts/slideLayout43.xml"/><Relationship Id="rId5" Type="http://schemas.openxmlformats.org/officeDocument/2006/relationships/slideLayout" Target="../slideLayouts/slideLayout21.xml"/><Relationship Id="rId6" Type="http://schemas.openxmlformats.org/officeDocument/2006/relationships/slideLayout" Target="../slideLayouts/slideLayout22.xml"/><Relationship Id="rId29" Type="http://schemas.openxmlformats.org/officeDocument/2006/relationships/theme" Target="../theme/theme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9"/>
          <p:cNvSpPr txBox="1"/>
          <p:nvPr>
            <p:ph type="title"/>
          </p:nvPr>
        </p:nvSpPr>
        <p:spPr>
          <a:xfrm>
            <a:off x="265800" y="1260725"/>
            <a:ext cx="5445300" cy="5697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2000"/>
              <a:buFont typeface="Exo"/>
              <a:buNone/>
              <a:defRPr b="1" sz="2000">
                <a:latin typeface="Exo"/>
                <a:ea typeface="Exo"/>
                <a:cs typeface="Exo"/>
                <a:sym typeface="Ex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9"/>
          <p:cNvSpPr txBox="1"/>
          <p:nvPr>
            <p:ph idx="1" type="body"/>
          </p:nvPr>
        </p:nvSpPr>
        <p:spPr>
          <a:xfrm>
            <a:off x="265800" y="2385725"/>
            <a:ext cx="6964200" cy="2187300"/>
          </a:xfrm>
          <a:prstGeom prst="rect">
            <a:avLst/>
          </a:prstGeom>
          <a:noFill/>
          <a:ln>
            <a:noFill/>
          </a:ln>
        </p:spPr>
        <p:txBody>
          <a:bodyPr anchorCtr="0" anchor="t" bIns="0" lIns="0" spcFirstLastPara="1" rIns="0" wrap="square" tIns="0">
            <a:noAutofit/>
          </a:bodyPr>
          <a:lstStyle>
            <a:lvl1pPr indent="-292100" lvl="0" marL="457200" rtl="0">
              <a:spcBef>
                <a:spcPts val="0"/>
              </a:spcBef>
              <a:spcAft>
                <a:spcPts val="0"/>
              </a:spcAft>
              <a:buSzPts val="1000"/>
              <a:buFont typeface="Inter"/>
              <a:buChar char="●"/>
              <a:defRPr sz="1000">
                <a:latin typeface="Inter"/>
                <a:ea typeface="Inter"/>
                <a:cs typeface="Inter"/>
                <a:sym typeface="Inter"/>
              </a:defRPr>
            </a:lvl1pPr>
            <a:lvl2pPr indent="-292100" lvl="1" marL="914400" rtl="0">
              <a:spcBef>
                <a:spcPts val="0"/>
              </a:spcBef>
              <a:spcAft>
                <a:spcPts val="0"/>
              </a:spcAft>
              <a:buSzPts val="1000"/>
              <a:buFont typeface="Inter"/>
              <a:buChar char="○"/>
              <a:defRPr sz="1000">
                <a:latin typeface="Inter"/>
                <a:ea typeface="Inter"/>
                <a:cs typeface="Inter"/>
                <a:sym typeface="Inter"/>
              </a:defRPr>
            </a:lvl2pPr>
            <a:lvl3pPr indent="-292100" lvl="2" marL="1371600" rtl="0">
              <a:spcBef>
                <a:spcPts val="0"/>
              </a:spcBef>
              <a:spcAft>
                <a:spcPts val="0"/>
              </a:spcAft>
              <a:buSzPts val="1000"/>
              <a:buFont typeface="Inter"/>
              <a:buChar char="■"/>
              <a:defRPr sz="1000">
                <a:latin typeface="Inter"/>
                <a:ea typeface="Inter"/>
                <a:cs typeface="Inter"/>
                <a:sym typeface="Inter"/>
              </a:defRPr>
            </a:lvl3pPr>
            <a:lvl4pPr indent="-292100" lvl="3" marL="1828800" rtl="0">
              <a:spcBef>
                <a:spcPts val="0"/>
              </a:spcBef>
              <a:spcAft>
                <a:spcPts val="0"/>
              </a:spcAft>
              <a:buSzPts val="1000"/>
              <a:buFont typeface="Inter"/>
              <a:buChar char="●"/>
              <a:defRPr sz="1000">
                <a:latin typeface="Inter"/>
                <a:ea typeface="Inter"/>
                <a:cs typeface="Inter"/>
                <a:sym typeface="Inter"/>
              </a:defRPr>
            </a:lvl4pPr>
            <a:lvl5pPr indent="-292100" lvl="4" marL="2286000" rtl="0">
              <a:spcBef>
                <a:spcPts val="0"/>
              </a:spcBef>
              <a:spcAft>
                <a:spcPts val="0"/>
              </a:spcAft>
              <a:buSzPts val="1000"/>
              <a:buFont typeface="Inter"/>
              <a:buChar char="○"/>
              <a:defRPr sz="1000">
                <a:latin typeface="Inter"/>
                <a:ea typeface="Inter"/>
                <a:cs typeface="Inter"/>
                <a:sym typeface="Inter"/>
              </a:defRPr>
            </a:lvl5pPr>
            <a:lvl6pPr indent="-292100" lvl="5" marL="2743200" rtl="0">
              <a:spcBef>
                <a:spcPts val="0"/>
              </a:spcBef>
              <a:spcAft>
                <a:spcPts val="0"/>
              </a:spcAft>
              <a:buSzPts val="1000"/>
              <a:buFont typeface="Inter"/>
              <a:buChar char="■"/>
              <a:defRPr sz="1000">
                <a:latin typeface="Inter"/>
                <a:ea typeface="Inter"/>
                <a:cs typeface="Inter"/>
                <a:sym typeface="Inter"/>
              </a:defRPr>
            </a:lvl6pPr>
            <a:lvl7pPr indent="-292100" lvl="6" marL="3200400" rtl="0">
              <a:spcBef>
                <a:spcPts val="0"/>
              </a:spcBef>
              <a:spcAft>
                <a:spcPts val="0"/>
              </a:spcAft>
              <a:buSzPts val="1000"/>
              <a:buFont typeface="Inter"/>
              <a:buChar char="●"/>
              <a:defRPr sz="1000">
                <a:latin typeface="Inter"/>
                <a:ea typeface="Inter"/>
                <a:cs typeface="Inter"/>
                <a:sym typeface="Inter"/>
              </a:defRPr>
            </a:lvl7pPr>
            <a:lvl8pPr indent="-292100" lvl="7" marL="3657600" rtl="0">
              <a:spcBef>
                <a:spcPts val="0"/>
              </a:spcBef>
              <a:spcAft>
                <a:spcPts val="0"/>
              </a:spcAft>
              <a:buSzPts val="1000"/>
              <a:buFont typeface="Inter"/>
              <a:buChar char="○"/>
              <a:defRPr sz="1000">
                <a:latin typeface="Inter"/>
                <a:ea typeface="Inter"/>
                <a:cs typeface="Inter"/>
                <a:sym typeface="Inter"/>
              </a:defRPr>
            </a:lvl8pPr>
            <a:lvl9pPr indent="-292100" lvl="8" marL="4114800" rtl="0">
              <a:spcBef>
                <a:spcPts val="0"/>
              </a:spcBef>
              <a:spcAft>
                <a:spcPts val="0"/>
              </a:spcAft>
              <a:buSzPts val="1000"/>
              <a:buFont typeface="Inter"/>
              <a:buChar char="■"/>
              <a:defRPr sz="1000">
                <a:latin typeface="Inter"/>
                <a:ea typeface="Inter"/>
                <a:cs typeface="Inter"/>
                <a:sym typeface="Inter"/>
              </a:defRPr>
            </a:lvl9pPr>
          </a:lstStyle>
          <a:p/>
        </p:txBody>
      </p:sp>
      <p:sp>
        <p:nvSpPr>
          <p:cNvPr id="70" name="Google Shape;70;p19"/>
          <p:cNvSpPr txBox="1"/>
          <p:nvPr>
            <p:ph idx="2" type="title"/>
          </p:nvPr>
        </p:nvSpPr>
        <p:spPr>
          <a:xfrm>
            <a:off x="265800" y="1816025"/>
            <a:ext cx="5445300" cy="5697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1400"/>
              <a:buFont typeface="Exo"/>
              <a:buNone/>
              <a:defRPr b="1">
                <a:latin typeface="Exo"/>
                <a:ea typeface="Exo"/>
                <a:cs typeface="Exo"/>
                <a:sym typeface="Exo"/>
              </a:defRPr>
            </a:lvl1pPr>
            <a:lvl2pPr lvl="1" rtl="0">
              <a:spcBef>
                <a:spcPts val="0"/>
              </a:spcBef>
              <a:spcAft>
                <a:spcPts val="0"/>
              </a:spcAft>
              <a:buSzPts val="1400"/>
              <a:buFont typeface="Exo"/>
              <a:buNone/>
              <a:defRPr b="1">
                <a:latin typeface="Exo"/>
                <a:ea typeface="Exo"/>
                <a:cs typeface="Exo"/>
                <a:sym typeface="Exo"/>
              </a:defRPr>
            </a:lvl2pPr>
            <a:lvl3pPr lvl="2" rtl="0">
              <a:spcBef>
                <a:spcPts val="0"/>
              </a:spcBef>
              <a:spcAft>
                <a:spcPts val="0"/>
              </a:spcAft>
              <a:buSzPts val="1400"/>
              <a:buFont typeface="Exo"/>
              <a:buNone/>
              <a:defRPr b="1">
                <a:latin typeface="Exo"/>
                <a:ea typeface="Exo"/>
                <a:cs typeface="Exo"/>
                <a:sym typeface="Exo"/>
              </a:defRPr>
            </a:lvl3pPr>
            <a:lvl4pPr lvl="3" rtl="0">
              <a:spcBef>
                <a:spcPts val="0"/>
              </a:spcBef>
              <a:spcAft>
                <a:spcPts val="0"/>
              </a:spcAft>
              <a:buSzPts val="1400"/>
              <a:buFont typeface="Exo"/>
              <a:buNone/>
              <a:defRPr b="1">
                <a:latin typeface="Exo"/>
                <a:ea typeface="Exo"/>
                <a:cs typeface="Exo"/>
                <a:sym typeface="Exo"/>
              </a:defRPr>
            </a:lvl4pPr>
            <a:lvl5pPr lvl="4" rtl="0">
              <a:spcBef>
                <a:spcPts val="0"/>
              </a:spcBef>
              <a:spcAft>
                <a:spcPts val="0"/>
              </a:spcAft>
              <a:buSzPts val="1400"/>
              <a:buFont typeface="Exo"/>
              <a:buNone/>
              <a:defRPr b="1">
                <a:latin typeface="Exo"/>
                <a:ea typeface="Exo"/>
                <a:cs typeface="Exo"/>
                <a:sym typeface="Exo"/>
              </a:defRPr>
            </a:lvl5pPr>
            <a:lvl6pPr lvl="5" rtl="0">
              <a:spcBef>
                <a:spcPts val="0"/>
              </a:spcBef>
              <a:spcAft>
                <a:spcPts val="0"/>
              </a:spcAft>
              <a:buSzPts val="1400"/>
              <a:buFont typeface="Exo"/>
              <a:buNone/>
              <a:defRPr b="1">
                <a:latin typeface="Exo"/>
                <a:ea typeface="Exo"/>
                <a:cs typeface="Exo"/>
                <a:sym typeface="Exo"/>
              </a:defRPr>
            </a:lvl6pPr>
            <a:lvl7pPr lvl="6" rtl="0">
              <a:spcBef>
                <a:spcPts val="0"/>
              </a:spcBef>
              <a:spcAft>
                <a:spcPts val="0"/>
              </a:spcAft>
              <a:buSzPts val="1400"/>
              <a:buFont typeface="Exo"/>
              <a:buNone/>
              <a:defRPr b="1">
                <a:latin typeface="Exo"/>
                <a:ea typeface="Exo"/>
                <a:cs typeface="Exo"/>
                <a:sym typeface="Exo"/>
              </a:defRPr>
            </a:lvl7pPr>
            <a:lvl8pPr lvl="7" rtl="0">
              <a:spcBef>
                <a:spcPts val="0"/>
              </a:spcBef>
              <a:spcAft>
                <a:spcPts val="0"/>
              </a:spcAft>
              <a:buSzPts val="1400"/>
              <a:buFont typeface="Exo"/>
              <a:buNone/>
              <a:defRPr b="1">
                <a:latin typeface="Exo"/>
                <a:ea typeface="Exo"/>
                <a:cs typeface="Exo"/>
                <a:sym typeface="Exo"/>
              </a:defRPr>
            </a:lvl8pPr>
            <a:lvl9pPr lvl="8" rtl="0">
              <a:spcBef>
                <a:spcPts val="0"/>
              </a:spcBef>
              <a:spcAft>
                <a:spcPts val="0"/>
              </a:spcAft>
              <a:buSzPts val="1400"/>
              <a:buFont typeface="Exo"/>
              <a:buNone/>
              <a:defRPr b="1">
                <a:latin typeface="Exo"/>
                <a:ea typeface="Exo"/>
                <a:cs typeface="Exo"/>
                <a:sym typeface="Exo"/>
              </a:defRPr>
            </a:lvl9pPr>
          </a:lstStyle>
          <a:p/>
        </p:txBody>
      </p:sp>
      <p:sp>
        <p:nvSpPr>
          <p:cNvPr id="71" name="Google Shape;71;p19"/>
          <p:cNvSpPr txBox="1"/>
          <p:nvPr>
            <p:ph idx="3" type="title"/>
          </p:nvPr>
        </p:nvSpPr>
        <p:spPr>
          <a:xfrm>
            <a:off x="463275" y="0"/>
            <a:ext cx="8217600" cy="6381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Clr>
                <a:schemeClr val="lt1"/>
              </a:buClr>
              <a:buSzPts val="2000"/>
              <a:buFont typeface="Exo"/>
              <a:buNone/>
              <a:defRPr b="1" sz="2000">
                <a:solidFill>
                  <a:schemeClr val="lt1"/>
                </a:solidFill>
                <a:latin typeface="Exo"/>
                <a:ea typeface="Exo"/>
                <a:cs typeface="Exo"/>
                <a:sym typeface="Ex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72" name="Google Shape;72;p1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latin typeface="Inter"/>
                <a:ea typeface="Inter"/>
                <a:cs typeface="Inter"/>
                <a:sym typeface="Inter"/>
              </a:defRPr>
            </a:lvl1pPr>
            <a:lvl2pPr lvl="1" rtl="0" algn="r">
              <a:buNone/>
              <a:defRPr sz="1300">
                <a:latin typeface="Inter"/>
                <a:ea typeface="Inter"/>
                <a:cs typeface="Inter"/>
                <a:sym typeface="Inter"/>
              </a:defRPr>
            </a:lvl2pPr>
            <a:lvl3pPr lvl="2" rtl="0" algn="r">
              <a:buNone/>
              <a:defRPr sz="1300">
                <a:latin typeface="Inter"/>
                <a:ea typeface="Inter"/>
                <a:cs typeface="Inter"/>
                <a:sym typeface="Inter"/>
              </a:defRPr>
            </a:lvl3pPr>
            <a:lvl4pPr lvl="3" rtl="0" algn="r">
              <a:buNone/>
              <a:defRPr sz="1300">
                <a:latin typeface="Inter"/>
                <a:ea typeface="Inter"/>
                <a:cs typeface="Inter"/>
                <a:sym typeface="Inter"/>
              </a:defRPr>
            </a:lvl4pPr>
            <a:lvl5pPr lvl="4" rtl="0" algn="r">
              <a:buNone/>
              <a:defRPr sz="1300">
                <a:latin typeface="Inter"/>
                <a:ea typeface="Inter"/>
                <a:cs typeface="Inter"/>
                <a:sym typeface="Inter"/>
              </a:defRPr>
            </a:lvl5pPr>
            <a:lvl6pPr lvl="5" rtl="0" algn="r">
              <a:buNone/>
              <a:defRPr sz="1300">
                <a:latin typeface="Inter"/>
                <a:ea typeface="Inter"/>
                <a:cs typeface="Inter"/>
                <a:sym typeface="Inter"/>
              </a:defRPr>
            </a:lvl6pPr>
            <a:lvl7pPr lvl="6" rtl="0" algn="r">
              <a:buNone/>
              <a:defRPr sz="1300">
                <a:latin typeface="Inter"/>
                <a:ea typeface="Inter"/>
                <a:cs typeface="Inter"/>
                <a:sym typeface="Inter"/>
              </a:defRPr>
            </a:lvl7pPr>
            <a:lvl8pPr lvl="7" rtl="0" algn="r">
              <a:buNone/>
              <a:defRPr sz="1300">
                <a:latin typeface="Inter"/>
                <a:ea typeface="Inter"/>
                <a:cs typeface="Inter"/>
                <a:sym typeface="Inter"/>
              </a:defRPr>
            </a:lvl8pPr>
            <a:lvl9pPr lvl="8" rtl="0" algn="r">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35.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grpSp>
        <p:nvGrpSpPr>
          <p:cNvPr id="309" name="Google Shape;309;p48"/>
          <p:cNvGrpSpPr/>
          <p:nvPr/>
        </p:nvGrpSpPr>
        <p:grpSpPr>
          <a:xfrm>
            <a:off x="1577575" y="1883300"/>
            <a:ext cx="5988838" cy="1376908"/>
            <a:chOff x="1577575" y="2071687"/>
            <a:chExt cx="5988838" cy="1376908"/>
          </a:xfrm>
        </p:grpSpPr>
        <p:pic>
          <p:nvPicPr>
            <p:cNvPr id="310" name="Google Shape;310;p48"/>
            <p:cNvPicPr preferRelativeResize="0"/>
            <p:nvPr/>
          </p:nvPicPr>
          <p:blipFill rotWithShape="1">
            <a:blip r:embed="rId4">
              <a:alphaModFix/>
            </a:blip>
            <a:srcRect b="0" l="0" r="0" t="0"/>
            <a:stretch/>
          </p:blipFill>
          <p:spPr>
            <a:xfrm>
              <a:off x="1577575" y="2071687"/>
              <a:ext cx="5988838" cy="1000125"/>
            </a:xfrm>
            <a:prstGeom prst="rect">
              <a:avLst/>
            </a:prstGeom>
            <a:noFill/>
            <a:ln>
              <a:noFill/>
            </a:ln>
          </p:spPr>
        </p:pic>
        <p:sp>
          <p:nvSpPr>
            <p:cNvPr id="311" name="Google Shape;311;p48"/>
            <p:cNvSpPr/>
            <p:nvPr/>
          </p:nvSpPr>
          <p:spPr>
            <a:xfrm>
              <a:off x="1896001" y="3169895"/>
              <a:ext cx="5352000" cy="278700"/>
            </a:xfrm>
            <a:prstGeom prst="rect">
              <a:avLst/>
            </a:prstGeom>
            <a:noFill/>
            <a:ln>
              <a:noFill/>
            </a:ln>
          </p:spPr>
          <p:txBody>
            <a:bodyPr anchorCtr="0" anchor="ctr" bIns="0" lIns="0" spcFirstLastPara="1" rIns="0" wrap="square" tIns="0">
              <a:noAutofit/>
            </a:bodyPr>
            <a:lstStyle/>
            <a:p>
              <a:pPr indent="0" lvl="0" marL="0" marR="0" rtl="0" algn="ctr">
                <a:lnSpc>
                  <a:spcPct val="116999"/>
                </a:lnSpc>
                <a:spcBef>
                  <a:spcPts val="0"/>
                </a:spcBef>
                <a:spcAft>
                  <a:spcPts val="0"/>
                </a:spcAft>
                <a:buClr>
                  <a:schemeClr val="dk1"/>
                </a:buClr>
                <a:buSzPts val="1100"/>
                <a:buFont typeface="Arial"/>
                <a:buNone/>
              </a:pPr>
              <a:r>
                <a:rPr lang="en" sz="1200">
                  <a:solidFill>
                    <a:schemeClr val="lt1"/>
                  </a:solidFill>
                  <a:latin typeface="Exo"/>
                  <a:ea typeface="Exo"/>
                  <a:cs typeface="Exo"/>
                  <a:sym typeface="Exo"/>
                </a:rPr>
                <a:t>Criticality by 2029 – we are building Sweden’s next nuclear reactor  </a:t>
              </a:r>
              <a:endParaRPr sz="1200">
                <a:solidFill>
                  <a:schemeClr val="lt1"/>
                </a:solidFill>
                <a:latin typeface="Exo"/>
                <a:ea typeface="Exo"/>
                <a:cs typeface="Exo"/>
                <a:sym typeface="Ex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57"/>
          <p:cNvPicPr preferRelativeResize="0"/>
          <p:nvPr/>
        </p:nvPicPr>
        <p:blipFill rotWithShape="1">
          <a:blip r:embed="rId3">
            <a:alphaModFix/>
          </a:blip>
          <a:srcRect b="0" l="0" r="0" t="0"/>
          <a:stretch/>
        </p:blipFill>
        <p:spPr>
          <a:xfrm rot="5400000">
            <a:off x="2567613" y="-1424937"/>
            <a:ext cx="4008775" cy="9151599"/>
          </a:xfrm>
          <a:prstGeom prst="rect">
            <a:avLst/>
          </a:prstGeom>
          <a:noFill/>
          <a:ln>
            <a:noFill/>
          </a:ln>
        </p:spPr>
      </p:pic>
      <p:sp>
        <p:nvSpPr>
          <p:cNvPr id="470" name="Google Shape;470;p57"/>
          <p:cNvSpPr/>
          <p:nvPr/>
        </p:nvSpPr>
        <p:spPr>
          <a:xfrm>
            <a:off x="0" y="1350"/>
            <a:ext cx="9144000" cy="11838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7"/>
          <p:cNvSpPr/>
          <p:nvPr/>
        </p:nvSpPr>
        <p:spPr>
          <a:xfrm>
            <a:off x="457200" y="148950"/>
            <a:ext cx="82296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The main drawback with liquid lead is that it corrodes </a:t>
            </a:r>
            <a:endParaRPr b="1" sz="2000">
              <a:solidFill>
                <a:schemeClr val="lt1"/>
              </a:solidFill>
              <a:latin typeface="Exo"/>
              <a:ea typeface="Exo"/>
              <a:cs typeface="Exo"/>
              <a:sym typeface="Exo"/>
            </a:endParaRPr>
          </a:p>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stainless steel – and, until now, that been hard to solve</a:t>
            </a:r>
            <a:endParaRPr b="1" sz="2000">
              <a:solidFill>
                <a:schemeClr val="lt1"/>
              </a:solidFill>
              <a:latin typeface="Exo"/>
              <a:ea typeface="Exo"/>
              <a:cs typeface="Exo"/>
              <a:sym typeface="Exo"/>
            </a:endParaRPr>
          </a:p>
        </p:txBody>
      </p:sp>
      <p:sp>
        <p:nvSpPr>
          <p:cNvPr id="472" name="Google Shape;472;p57"/>
          <p:cNvSpPr txBox="1"/>
          <p:nvPr/>
        </p:nvSpPr>
        <p:spPr>
          <a:xfrm>
            <a:off x="250500" y="1914125"/>
            <a:ext cx="8643000" cy="2184300"/>
          </a:xfrm>
          <a:prstGeom prst="rect">
            <a:avLst/>
          </a:prstGeom>
          <a:noFill/>
          <a:ln>
            <a:noFill/>
          </a:ln>
        </p:spPr>
        <p:txBody>
          <a:bodyPr anchorCtr="0" anchor="ctr" bIns="91425" lIns="91425" spcFirstLastPara="1" rIns="91425" wrap="square" tIns="91425">
            <a:noAutofit/>
          </a:bodyPr>
          <a:lstStyle/>
          <a:p>
            <a:pPr indent="0" lvl="0" marL="63500" marR="50800" rtl="0" algn="ctr">
              <a:lnSpc>
                <a:spcPct val="100000"/>
              </a:lnSpc>
              <a:spcBef>
                <a:spcPts val="0"/>
              </a:spcBef>
              <a:spcAft>
                <a:spcPts val="0"/>
              </a:spcAft>
              <a:buClr>
                <a:schemeClr val="dk1"/>
              </a:buClr>
              <a:buSzPts val="1100"/>
              <a:buFont typeface="Arial"/>
              <a:buNone/>
            </a:pPr>
            <a:r>
              <a:rPr b="1" lang="en" sz="3500">
                <a:solidFill>
                  <a:schemeClr val="lt1"/>
                </a:solidFill>
                <a:latin typeface="Exo"/>
                <a:ea typeface="Exo"/>
                <a:cs typeface="Exo"/>
                <a:sym typeface="Exo"/>
              </a:rPr>
              <a:t> Solving this is </a:t>
            </a:r>
            <a:r>
              <a:rPr b="1" lang="en" sz="3500">
                <a:solidFill>
                  <a:schemeClr val="dk1"/>
                </a:solidFill>
                <a:highlight>
                  <a:srgbClr val="EFFF41"/>
                </a:highlight>
                <a:latin typeface="Exo"/>
                <a:ea typeface="Exo"/>
                <a:cs typeface="Exo"/>
                <a:sym typeface="Exo"/>
              </a:rPr>
              <a:t> one of three </a:t>
            </a:r>
            <a:r>
              <a:rPr b="1" lang="en" sz="3500">
                <a:solidFill>
                  <a:schemeClr val="lt1"/>
                </a:solidFill>
                <a:latin typeface="Exo"/>
                <a:ea typeface="Exo"/>
                <a:cs typeface="Exo"/>
                <a:sym typeface="Exo"/>
              </a:rPr>
              <a:t> big innovations underpinning our company  </a:t>
            </a:r>
            <a:endParaRPr b="1" sz="3500">
              <a:solidFill>
                <a:schemeClr val="lt1"/>
              </a:solidFill>
              <a:latin typeface="Exo"/>
              <a:ea typeface="Exo"/>
              <a:cs typeface="Exo"/>
              <a:sym typeface="Exo"/>
            </a:endParaRPr>
          </a:p>
        </p:txBody>
      </p:sp>
      <p:pic>
        <p:nvPicPr>
          <p:cNvPr id="473" name="Google Shape;473;p57"/>
          <p:cNvPicPr preferRelativeResize="0"/>
          <p:nvPr/>
        </p:nvPicPr>
        <p:blipFill rotWithShape="1">
          <a:blip r:embed="rId4">
            <a:alphaModFix/>
          </a:blip>
          <a:srcRect b="0" l="0" r="0" t="0"/>
          <a:stretch/>
        </p:blipFill>
        <p:spPr>
          <a:xfrm>
            <a:off x="3882423" y="4575757"/>
            <a:ext cx="1379149" cy="230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8"/>
          <p:cNvSpPr txBox="1"/>
          <p:nvPr>
            <p:ph type="title"/>
          </p:nvPr>
        </p:nvSpPr>
        <p:spPr>
          <a:xfrm>
            <a:off x="228600" y="1250646"/>
            <a:ext cx="6593700" cy="1020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Our commercialization centers around our three unique assets</a:t>
            </a:r>
            <a:endParaRPr/>
          </a:p>
        </p:txBody>
      </p:sp>
      <p:sp>
        <p:nvSpPr>
          <p:cNvPr id="480" name="Google Shape;480;p58"/>
          <p:cNvSpPr txBox="1"/>
          <p:nvPr>
            <p:ph idx="1" type="subTitle"/>
          </p:nvPr>
        </p:nvSpPr>
        <p:spPr>
          <a:xfrm>
            <a:off x="228600" y="2506500"/>
            <a:ext cx="8668200" cy="905100"/>
          </a:xfrm>
          <a:prstGeom prst="rect">
            <a:avLst/>
          </a:prstGeom>
        </p:spPr>
        <p:txBody>
          <a:bodyPr anchorCtr="0" anchor="t" bIns="0" lIns="0" spcFirstLastPara="1" rIns="0" wrap="square" tIns="0">
            <a:noAutofit/>
          </a:bodyPr>
          <a:lstStyle/>
          <a:p>
            <a:pPr indent="-349250" lvl="0" marL="457200" rtl="0" algn="l">
              <a:lnSpc>
                <a:spcPct val="150000"/>
              </a:lnSpc>
              <a:spcBef>
                <a:spcPts val="0"/>
              </a:spcBef>
              <a:spcAft>
                <a:spcPts val="0"/>
              </a:spcAft>
              <a:buSzPts val="1900"/>
              <a:buAutoNum type="arabicPeriod"/>
            </a:pPr>
            <a:r>
              <a:rPr b="1" lang="en" sz="1900">
                <a:solidFill>
                  <a:srgbClr val="EFFF41"/>
                </a:solidFill>
                <a:highlight>
                  <a:srgbClr val="EFFF41"/>
                </a:highlight>
              </a:rPr>
              <a:t>.</a:t>
            </a:r>
            <a:r>
              <a:rPr b="1" lang="en" sz="1900">
                <a:solidFill>
                  <a:schemeClr val="dk1"/>
                </a:solidFill>
                <a:highlight>
                  <a:srgbClr val="EFFF41"/>
                </a:highlight>
              </a:rPr>
              <a:t>Three different corrosion-tolerant steels</a:t>
            </a:r>
            <a:r>
              <a:rPr b="1" lang="en" sz="1900">
                <a:solidFill>
                  <a:srgbClr val="EFFF41"/>
                </a:solidFill>
                <a:highlight>
                  <a:srgbClr val="EFFF41"/>
                </a:highlight>
              </a:rPr>
              <a:t>.</a:t>
            </a:r>
            <a:endParaRPr b="1" sz="1900">
              <a:solidFill>
                <a:srgbClr val="EFFF41"/>
              </a:solidFill>
              <a:highlight>
                <a:srgbClr val="EFFF41"/>
              </a:highlight>
            </a:endParaRPr>
          </a:p>
          <a:p>
            <a:pPr indent="-349250" lvl="0" marL="457200" rtl="0" algn="l">
              <a:lnSpc>
                <a:spcPct val="150000"/>
              </a:lnSpc>
              <a:spcBef>
                <a:spcPts val="0"/>
              </a:spcBef>
              <a:spcAft>
                <a:spcPts val="0"/>
              </a:spcAft>
              <a:buSzPts val="1900"/>
              <a:buAutoNum type="arabicPeriod"/>
            </a:pPr>
            <a:r>
              <a:rPr b="1" lang="en" sz="1900">
                <a:solidFill>
                  <a:schemeClr val="dk1"/>
                </a:solidFill>
                <a:highlight>
                  <a:srgbClr val="EFFF41"/>
                </a:highlight>
              </a:rPr>
              <a:t> A compact reactor design</a:t>
            </a:r>
            <a:endParaRPr b="1" sz="1900">
              <a:solidFill>
                <a:srgbClr val="EFFF41"/>
              </a:solidFill>
              <a:highlight>
                <a:srgbClr val="EFFF41"/>
              </a:highlight>
            </a:endParaRPr>
          </a:p>
          <a:p>
            <a:pPr indent="-349250" lvl="0" marL="457200" rtl="0" algn="l">
              <a:lnSpc>
                <a:spcPct val="150000"/>
              </a:lnSpc>
              <a:spcBef>
                <a:spcPts val="0"/>
              </a:spcBef>
              <a:spcAft>
                <a:spcPts val="0"/>
              </a:spcAft>
              <a:buSzPts val="1900"/>
              <a:buAutoNum type="arabicPeriod"/>
            </a:pPr>
            <a:r>
              <a:rPr b="1" lang="en" sz="1900">
                <a:solidFill>
                  <a:schemeClr val="dk1"/>
                </a:solidFill>
                <a:highlight>
                  <a:srgbClr val="EFFF41"/>
                </a:highlight>
              </a:rPr>
              <a:t> Proprietary uranium nitride fuel</a:t>
            </a:r>
            <a:r>
              <a:rPr b="1" lang="en" sz="1900">
                <a:solidFill>
                  <a:srgbClr val="EFFF41"/>
                </a:solidFill>
                <a:highlight>
                  <a:srgbClr val="EFFF41"/>
                </a:highlight>
              </a:rPr>
              <a:t>.</a:t>
            </a:r>
            <a:endParaRPr b="1" sz="1900">
              <a:solidFill>
                <a:srgbClr val="EFFF41"/>
              </a:solidFill>
              <a:highlight>
                <a:srgbClr val="EFFF41"/>
              </a:highlight>
            </a:endParaRPr>
          </a:p>
          <a:p>
            <a:pPr indent="0" lvl="0" marL="457200" rtl="0" algn="l">
              <a:lnSpc>
                <a:spcPct val="150000"/>
              </a:lnSpc>
              <a:spcBef>
                <a:spcPts val="0"/>
              </a:spcBef>
              <a:spcAft>
                <a:spcPts val="0"/>
              </a:spcAft>
              <a:buNone/>
            </a:pPr>
            <a:r>
              <a:t/>
            </a:r>
            <a:endParaRPr b="1" sz="1900">
              <a:solidFill>
                <a:schemeClr val="dk1"/>
              </a:solidFill>
              <a:highlight>
                <a:srgbClr val="EFFF41"/>
              </a:highlight>
            </a:endParaRPr>
          </a:p>
        </p:txBody>
      </p:sp>
      <p:sp>
        <p:nvSpPr>
          <p:cNvPr id="481" name="Google Shape;481;p58"/>
          <p:cNvSpPr txBox="1"/>
          <p:nvPr>
            <p:ph idx="2" type="body"/>
          </p:nvPr>
        </p:nvSpPr>
        <p:spPr>
          <a:xfrm>
            <a:off x="228600" y="4572000"/>
            <a:ext cx="8458200" cy="342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482" name="Google Shape;482;p58"/>
          <p:cNvSpPr txBox="1"/>
          <p:nvPr>
            <p:ph idx="3" type="subTitle"/>
          </p:nvPr>
        </p:nvSpPr>
        <p:spPr>
          <a:xfrm>
            <a:off x="225025" y="49800"/>
            <a:ext cx="5262600" cy="178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9"/>
          <p:cNvSpPr/>
          <p:nvPr/>
        </p:nvSpPr>
        <p:spPr>
          <a:xfrm>
            <a:off x="814375" y="1225513"/>
            <a:ext cx="2670900" cy="7377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9"/>
          <p:cNvSpPr/>
          <p:nvPr/>
        </p:nvSpPr>
        <p:spPr>
          <a:xfrm>
            <a:off x="814375" y="1221900"/>
            <a:ext cx="7520700" cy="3387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90" name="Google Shape;490;p59"/>
          <p:cNvSpPr txBox="1"/>
          <p:nvPr/>
        </p:nvSpPr>
        <p:spPr>
          <a:xfrm>
            <a:off x="814400" y="1221900"/>
            <a:ext cx="2176200" cy="737700"/>
          </a:xfrm>
          <a:prstGeom prst="rect">
            <a:avLst/>
          </a:prstGeom>
          <a:noFill/>
          <a:ln>
            <a:noFill/>
          </a:ln>
        </p:spPr>
        <p:txBody>
          <a:bodyPr anchorCtr="0" anchor="b" bIns="45700" lIns="91425" spcFirstLastPara="1" rIns="91425" wrap="square" tIns="91425">
            <a:noAutofit/>
          </a:bodyPr>
          <a:lstStyle/>
          <a:p>
            <a:pPr indent="0" lvl="0" marL="0" rtl="0" algn="l">
              <a:spcBef>
                <a:spcPts val="0"/>
              </a:spcBef>
              <a:spcAft>
                <a:spcPts val="0"/>
              </a:spcAft>
              <a:buNone/>
            </a:pPr>
            <a:r>
              <a:rPr b="1" lang="en" sz="2000">
                <a:solidFill>
                  <a:schemeClr val="lt1"/>
                </a:solidFill>
                <a:latin typeface="Exo"/>
                <a:ea typeface="Exo"/>
                <a:cs typeface="Exo"/>
                <a:sym typeface="Exo"/>
              </a:rPr>
              <a:t>1. Pilot</a:t>
            </a:r>
            <a:endParaRPr b="1" sz="2000">
              <a:solidFill>
                <a:schemeClr val="lt1"/>
              </a:solidFill>
              <a:latin typeface="Roboto"/>
              <a:ea typeface="Roboto"/>
              <a:cs typeface="Roboto"/>
              <a:sym typeface="Roboto"/>
            </a:endParaRPr>
          </a:p>
        </p:txBody>
      </p:sp>
      <p:sp>
        <p:nvSpPr>
          <p:cNvPr id="491" name="Google Shape;491;p59"/>
          <p:cNvSpPr txBox="1"/>
          <p:nvPr/>
        </p:nvSpPr>
        <p:spPr>
          <a:xfrm>
            <a:off x="965064" y="2338766"/>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‘22</a:t>
            </a:r>
            <a:endParaRPr sz="700">
              <a:solidFill>
                <a:srgbClr val="0944A1"/>
              </a:solidFill>
              <a:latin typeface="Roboto"/>
              <a:ea typeface="Roboto"/>
              <a:cs typeface="Roboto"/>
              <a:sym typeface="Roboto"/>
            </a:endParaRPr>
          </a:p>
        </p:txBody>
      </p:sp>
      <p:sp>
        <p:nvSpPr>
          <p:cNvPr id="492" name="Google Shape;492;p59"/>
          <p:cNvSpPr txBox="1"/>
          <p:nvPr/>
        </p:nvSpPr>
        <p:spPr>
          <a:xfrm>
            <a:off x="1573745" y="2338766"/>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‘23</a:t>
            </a:r>
            <a:endParaRPr sz="700">
              <a:solidFill>
                <a:srgbClr val="0944A1"/>
              </a:solidFill>
              <a:latin typeface="Roboto"/>
              <a:ea typeface="Roboto"/>
              <a:cs typeface="Roboto"/>
              <a:sym typeface="Roboto"/>
            </a:endParaRPr>
          </a:p>
        </p:txBody>
      </p:sp>
      <p:sp>
        <p:nvSpPr>
          <p:cNvPr id="493" name="Google Shape;493;p59"/>
          <p:cNvSpPr txBox="1"/>
          <p:nvPr/>
        </p:nvSpPr>
        <p:spPr>
          <a:xfrm>
            <a:off x="2144850" y="2338766"/>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‘24</a:t>
            </a:r>
            <a:endParaRPr sz="700">
              <a:solidFill>
                <a:srgbClr val="0944A1"/>
              </a:solidFill>
              <a:latin typeface="Roboto"/>
              <a:ea typeface="Roboto"/>
              <a:cs typeface="Roboto"/>
              <a:sym typeface="Roboto"/>
            </a:endParaRPr>
          </a:p>
        </p:txBody>
      </p:sp>
      <p:sp>
        <p:nvSpPr>
          <p:cNvPr id="494" name="Google Shape;494;p59"/>
          <p:cNvSpPr txBox="1"/>
          <p:nvPr/>
        </p:nvSpPr>
        <p:spPr>
          <a:xfrm>
            <a:off x="2763779" y="2338766"/>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‘25</a:t>
            </a:r>
            <a:endParaRPr sz="700">
              <a:solidFill>
                <a:srgbClr val="0944A1"/>
              </a:solidFill>
              <a:latin typeface="Roboto"/>
              <a:ea typeface="Roboto"/>
              <a:cs typeface="Roboto"/>
              <a:sym typeface="Roboto"/>
            </a:endParaRPr>
          </a:p>
        </p:txBody>
      </p:sp>
      <p:cxnSp>
        <p:nvCxnSpPr>
          <p:cNvPr id="495" name="Google Shape;495;p59"/>
          <p:cNvCxnSpPr/>
          <p:nvPr/>
        </p:nvCxnSpPr>
        <p:spPr>
          <a:xfrm rot="10800000">
            <a:off x="1443966" y="2338882"/>
            <a:ext cx="0" cy="2266200"/>
          </a:xfrm>
          <a:prstGeom prst="straightConnector1">
            <a:avLst/>
          </a:prstGeom>
          <a:noFill/>
          <a:ln cap="flat" cmpd="sng" w="9525">
            <a:solidFill>
              <a:srgbClr val="0944A1"/>
            </a:solidFill>
            <a:prstDash val="dot"/>
            <a:round/>
            <a:headEnd len="sm" w="sm" type="none"/>
            <a:tailEnd len="sm" w="sm" type="none"/>
          </a:ln>
        </p:spPr>
      </p:cxnSp>
      <p:cxnSp>
        <p:nvCxnSpPr>
          <p:cNvPr id="496" name="Google Shape;496;p59"/>
          <p:cNvCxnSpPr/>
          <p:nvPr/>
        </p:nvCxnSpPr>
        <p:spPr>
          <a:xfrm rot="10800000">
            <a:off x="2070133" y="2338882"/>
            <a:ext cx="0" cy="2266200"/>
          </a:xfrm>
          <a:prstGeom prst="straightConnector1">
            <a:avLst/>
          </a:prstGeom>
          <a:noFill/>
          <a:ln cap="flat" cmpd="sng" w="9525">
            <a:solidFill>
              <a:srgbClr val="0944A1"/>
            </a:solidFill>
            <a:prstDash val="dot"/>
            <a:round/>
            <a:headEnd len="sm" w="sm" type="none"/>
            <a:tailEnd len="sm" w="sm" type="none"/>
          </a:ln>
        </p:spPr>
      </p:cxnSp>
      <p:cxnSp>
        <p:nvCxnSpPr>
          <p:cNvPr id="497" name="Google Shape;497;p59"/>
          <p:cNvCxnSpPr/>
          <p:nvPr/>
        </p:nvCxnSpPr>
        <p:spPr>
          <a:xfrm rot="10800000">
            <a:off x="2696300" y="2338882"/>
            <a:ext cx="0" cy="2266200"/>
          </a:xfrm>
          <a:prstGeom prst="straightConnector1">
            <a:avLst/>
          </a:prstGeom>
          <a:noFill/>
          <a:ln cap="flat" cmpd="sng" w="9525">
            <a:solidFill>
              <a:srgbClr val="0944A1"/>
            </a:solidFill>
            <a:prstDash val="dot"/>
            <a:round/>
            <a:headEnd len="sm" w="sm" type="none"/>
            <a:tailEnd len="sm" w="sm" type="none"/>
          </a:ln>
        </p:spPr>
      </p:cxnSp>
      <p:sp>
        <p:nvSpPr>
          <p:cNvPr id="498" name="Google Shape;498;p59"/>
          <p:cNvSpPr/>
          <p:nvPr/>
        </p:nvSpPr>
        <p:spPr>
          <a:xfrm>
            <a:off x="808925" y="2628425"/>
            <a:ext cx="22173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1: Design and construct an </a:t>
            </a:r>
            <a:br>
              <a:rPr lang="en" sz="700">
                <a:solidFill>
                  <a:srgbClr val="FFFFFF"/>
                </a:solidFill>
                <a:latin typeface="Exo"/>
                <a:ea typeface="Exo"/>
                <a:cs typeface="Exo"/>
                <a:sym typeface="Exo"/>
              </a:rPr>
            </a:br>
            <a:r>
              <a:rPr lang="en" sz="700">
                <a:solidFill>
                  <a:srgbClr val="FFFFFF"/>
                </a:solidFill>
                <a:latin typeface="Exo"/>
                <a:ea typeface="Exo"/>
                <a:cs typeface="Exo"/>
                <a:sym typeface="Exo"/>
              </a:rPr>
              <a:t>electrical test reactor in Oskarshamn</a:t>
            </a:r>
            <a:endParaRPr sz="700">
              <a:solidFill>
                <a:srgbClr val="FFFFFF"/>
              </a:solidFill>
              <a:latin typeface="Exo"/>
              <a:ea typeface="Exo"/>
              <a:cs typeface="Exo"/>
              <a:sym typeface="Exo"/>
            </a:endParaRPr>
          </a:p>
        </p:txBody>
      </p:sp>
      <p:sp>
        <p:nvSpPr>
          <p:cNvPr id="499" name="Google Shape;499;p59"/>
          <p:cNvSpPr/>
          <p:nvPr/>
        </p:nvSpPr>
        <p:spPr>
          <a:xfrm>
            <a:off x="1753307" y="2522662"/>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9"/>
          <p:cNvSpPr/>
          <p:nvPr/>
        </p:nvSpPr>
        <p:spPr>
          <a:xfrm>
            <a:off x="3587532" y="2709514"/>
            <a:ext cx="81300" cy="70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9"/>
          <p:cNvSpPr txBox="1"/>
          <p:nvPr/>
        </p:nvSpPr>
        <p:spPr>
          <a:xfrm>
            <a:off x="5907113"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‘30</a:t>
            </a:r>
            <a:endParaRPr sz="700">
              <a:solidFill>
                <a:srgbClr val="0D5DDF"/>
              </a:solidFill>
              <a:latin typeface="Roboto"/>
              <a:ea typeface="Roboto"/>
              <a:cs typeface="Roboto"/>
              <a:sym typeface="Roboto"/>
            </a:endParaRPr>
          </a:p>
        </p:txBody>
      </p:sp>
      <p:sp>
        <p:nvSpPr>
          <p:cNvPr id="502" name="Google Shape;502;p59"/>
          <p:cNvSpPr txBox="1"/>
          <p:nvPr/>
        </p:nvSpPr>
        <p:spPr>
          <a:xfrm>
            <a:off x="6554607"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‘31</a:t>
            </a:r>
            <a:endParaRPr sz="700">
              <a:solidFill>
                <a:srgbClr val="0D5DDF"/>
              </a:solidFill>
              <a:latin typeface="Roboto"/>
              <a:ea typeface="Roboto"/>
              <a:cs typeface="Roboto"/>
              <a:sym typeface="Roboto"/>
            </a:endParaRPr>
          </a:p>
        </p:txBody>
      </p:sp>
      <p:sp>
        <p:nvSpPr>
          <p:cNvPr id="503" name="Google Shape;503;p59"/>
          <p:cNvSpPr txBox="1"/>
          <p:nvPr/>
        </p:nvSpPr>
        <p:spPr>
          <a:xfrm>
            <a:off x="7162128"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‘32</a:t>
            </a:r>
            <a:endParaRPr sz="700">
              <a:solidFill>
                <a:srgbClr val="0D5DDF"/>
              </a:solidFill>
              <a:latin typeface="Roboto"/>
              <a:ea typeface="Roboto"/>
              <a:cs typeface="Roboto"/>
              <a:sym typeface="Roboto"/>
            </a:endParaRPr>
          </a:p>
        </p:txBody>
      </p:sp>
      <p:sp>
        <p:nvSpPr>
          <p:cNvPr id="504" name="Google Shape;504;p59"/>
          <p:cNvSpPr txBox="1"/>
          <p:nvPr/>
        </p:nvSpPr>
        <p:spPr>
          <a:xfrm>
            <a:off x="7820524"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W4</a:t>
            </a:r>
            <a:endParaRPr sz="700">
              <a:solidFill>
                <a:srgbClr val="0D5DDF"/>
              </a:solidFill>
              <a:latin typeface="Roboto"/>
              <a:ea typeface="Roboto"/>
              <a:cs typeface="Roboto"/>
              <a:sym typeface="Roboto"/>
            </a:endParaRPr>
          </a:p>
        </p:txBody>
      </p:sp>
      <p:cxnSp>
        <p:nvCxnSpPr>
          <p:cNvPr id="505" name="Google Shape;505;p59"/>
          <p:cNvCxnSpPr/>
          <p:nvPr/>
        </p:nvCxnSpPr>
        <p:spPr>
          <a:xfrm rot="10800000">
            <a:off x="6456307" y="2338582"/>
            <a:ext cx="0" cy="2266500"/>
          </a:xfrm>
          <a:prstGeom prst="straightConnector1">
            <a:avLst/>
          </a:prstGeom>
          <a:noFill/>
          <a:ln cap="flat" cmpd="sng" w="9525">
            <a:solidFill>
              <a:srgbClr val="0D5DDF"/>
            </a:solidFill>
            <a:prstDash val="dot"/>
            <a:round/>
            <a:headEnd len="sm" w="sm" type="none"/>
            <a:tailEnd len="sm" w="sm" type="none"/>
          </a:ln>
        </p:spPr>
      </p:cxnSp>
      <p:cxnSp>
        <p:nvCxnSpPr>
          <p:cNvPr id="506" name="Google Shape;506;p59"/>
          <p:cNvCxnSpPr/>
          <p:nvPr/>
        </p:nvCxnSpPr>
        <p:spPr>
          <a:xfrm rot="10800000">
            <a:off x="7082474" y="2338582"/>
            <a:ext cx="0" cy="2266500"/>
          </a:xfrm>
          <a:prstGeom prst="straightConnector1">
            <a:avLst/>
          </a:prstGeom>
          <a:noFill/>
          <a:ln cap="flat" cmpd="sng" w="9525">
            <a:solidFill>
              <a:srgbClr val="0D5DDF"/>
            </a:solidFill>
            <a:prstDash val="dot"/>
            <a:round/>
            <a:headEnd len="sm" w="sm" type="none"/>
            <a:tailEnd len="sm" w="sm" type="none"/>
          </a:ln>
        </p:spPr>
      </p:cxnSp>
      <p:cxnSp>
        <p:nvCxnSpPr>
          <p:cNvPr id="507" name="Google Shape;507;p59"/>
          <p:cNvCxnSpPr/>
          <p:nvPr/>
        </p:nvCxnSpPr>
        <p:spPr>
          <a:xfrm rot="10800000">
            <a:off x="7708642" y="2338582"/>
            <a:ext cx="0" cy="2266500"/>
          </a:xfrm>
          <a:prstGeom prst="straightConnector1">
            <a:avLst/>
          </a:prstGeom>
          <a:noFill/>
          <a:ln cap="flat" cmpd="sng" w="9525">
            <a:solidFill>
              <a:srgbClr val="0D5DDF"/>
            </a:solidFill>
            <a:prstDash val="dot"/>
            <a:round/>
            <a:headEnd len="sm" w="sm" type="none"/>
            <a:tailEnd len="sm" w="sm" type="none"/>
          </a:ln>
        </p:spPr>
      </p:cxnSp>
      <p:sp>
        <p:nvSpPr>
          <p:cNvPr id="508" name="Google Shape;508;p59"/>
          <p:cNvSpPr/>
          <p:nvPr/>
        </p:nvSpPr>
        <p:spPr>
          <a:xfrm>
            <a:off x="3026226" y="2628425"/>
            <a:ext cx="21762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Tests + commercial electrolysis</a:t>
            </a:r>
            <a:endParaRPr sz="700">
              <a:solidFill>
                <a:schemeClr val="dk1"/>
              </a:solidFill>
              <a:latin typeface="Exo"/>
              <a:ea typeface="Exo"/>
              <a:cs typeface="Exo"/>
              <a:sym typeface="Exo"/>
            </a:endParaRPr>
          </a:p>
        </p:txBody>
      </p:sp>
      <p:sp>
        <p:nvSpPr>
          <p:cNvPr id="509" name="Google Shape;509;p59"/>
          <p:cNvSpPr/>
          <p:nvPr/>
        </p:nvSpPr>
        <p:spPr>
          <a:xfrm>
            <a:off x="2339185" y="2882522"/>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9"/>
          <p:cNvSpPr txBox="1"/>
          <p:nvPr/>
        </p:nvSpPr>
        <p:spPr>
          <a:xfrm>
            <a:off x="2070125" y="2934225"/>
            <a:ext cx="622500" cy="400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Construction starts</a:t>
            </a:r>
            <a:endParaRPr sz="700">
              <a:latin typeface="Exo"/>
              <a:ea typeface="Exo"/>
              <a:cs typeface="Exo"/>
              <a:sym typeface="Exo"/>
            </a:endParaRPr>
          </a:p>
        </p:txBody>
      </p:sp>
      <p:sp>
        <p:nvSpPr>
          <p:cNvPr id="511" name="Google Shape;511;p59"/>
          <p:cNvSpPr/>
          <p:nvPr/>
        </p:nvSpPr>
        <p:spPr>
          <a:xfrm>
            <a:off x="2979794" y="2882522"/>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9"/>
          <p:cNvSpPr txBox="1"/>
          <p:nvPr/>
        </p:nvSpPr>
        <p:spPr>
          <a:xfrm>
            <a:off x="2582740" y="2934225"/>
            <a:ext cx="849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Commissioning</a:t>
            </a:r>
            <a:endParaRPr sz="700">
              <a:latin typeface="Exo"/>
              <a:ea typeface="Exo"/>
              <a:cs typeface="Exo"/>
              <a:sym typeface="Exo"/>
            </a:endParaRPr>
          </a:p>
        </p:txBody>
      </p:sp>
      <p:sp>
        <p:nvSpPr>
          <p:cNvPr id="513" name="Google Shape;513;p59"/>
          <p:cNvSpPr txBox="1"/>
          <p:nvPr/>
        </p:nvSpPr>
        <p:spPr>
          <a:xfrm>
            <a:off x="3400728"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‘26</a:t>
            </a:r>
            <a:endParaRPr sz="700">
              <a:solidFill>
                <a:srgbClr val="0C58D3"/>
              </a:solidFill>
              <a:latin typeface="Roboto"/>
              <a:ea typeface="Roboto"/>
              <a:cs typeface="Roboto"/>
              <a:sym typeface="Roboto"/>
            </a:endParaRPr>
          </a:p>
        </p:txBody>
      </p:sp>
      <p:sp>
        <p:nvSpPr>
          <p:cNvPr id="514" name="Google Shape;514;p59"/>
          <p:cNvSpPr txBox="1"/>
          <p:nvPr/>
        </p:nvSpPr>
        <p:spPr>
          <a:xfrm>
            <a:off x="4048221"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‘27</a:t>
            </a:r>
            <a:endParaRPr sz="700">
              <a:solidFill>
                <a:srgbClr val="0C58D3"/>
              </a:solidFill>
              <a:latin typeface="Roboto"/>
              <a:ea typeface="Roboto"/>
              <a:cs typeface="Roboto"/>
              <a:sym typeface="Roboto"/>
            </a:endParaRPr>
          </a:p>
        </p:txBody>
      </p:sp>
      <p:sp>
        <p:nvSpPr>
          <p:cNvPr id="515" name="Google Shape;515;p59"/>
          <p:cNvSpPr txBox="1"/>
          <p:nvPr/>
        </p:nvSpPr>
        <p:spPr>
          <a:xfrm>
            <a:off x="4655743"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‘28</a:t>
            </a:r>
            <a:endParaRPr sz="700">
              <a:solidFill>
                <a:srgbClr val="0C58D3"/>
              </a:solidFill>
              <a:latin typeface="Roboto"/>
              <a:ea typeface="Roboto"/>
              <a:cs typeface="Roboto"/>
              <a:sym typeface="Roboto"/>
            </a:endParaRPr>
          </a:p>
        </p:txBody>
      </p:sp>
      <p:sp>
        <p:nvSpPr>
          <p:cNvPr id="516" name="Google Shape;516;p59"/>
          <p:cNvSpPr txBox="1"/>
          <p:nvPr/>
        </p:nvSpPr>
        <p:spPr>
          <a:xfrm>
            <a:off x="5314139" y="2338773"/>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‘29</a:t>
            </a:r>
            <a:endParaRPr sz="700">
              <a:solidFill>
                <a:srgbClr val="0C58D3"/>
              </a:solidFill>
              <a:latin typeface="Roboto"/>
              <a:ea typeface="Roboto"/>
              <a:cs typeface="Roboto"/>
              <a:sym typeface="Roboto"/>
            </a:endParaRPr>
          </a:p>
        </p:txBody>
      </p:sp>
      <p:cxnSp>
        <p:nvCxnSpPr>
          <p:cNvPr id="517" name="Google Shape;517;p59"/>
          <p:cNvCxnSpPr/>
          <p:nvPr/>
        </p:nvCxnSpPr>
        <p:spPr>
          <a:xfrm rot="10800000">
            <a:off x="3949922" y="2338882"/>
            <a:ext cx="0" cy="2266200"/>
          </a:xfrm>
          <a:prstGeom prst="straightConnector1">
            <a:avLst/>
          </a:prstGeom>
          <a:noFill/>
          <a:ln cap="flat" cmpd="sng" w="9525">
            <a:solidFill>
              <a:srgbClr val="0C58D3"/>
            </a:solidFill>
            <a:prstDash val="dot"/>
            <a:round/>
            <a:headEnd len="sm" w="sm" type="none"/>
            <a:tailEnd len="sm" w="sm" type="none"/>
          </a:ln>
        </p:spPr>
      </p:cxnSp>
      <p:cxnSp>
        <p:nvCxnSpPr>
          <p:cNvPr id="518" name="Google Shape;518;p59"/>
          <p:cNvCxnSpPr/>
          <p:nvPr/>
        </p:nvCxnSpPr>
        <p:spPr>
          <a:xfrm rot="10800000">
            <a:off x="4576089" y="2338882"/>
            <a:ext cx="0" cy="2266200"/>
          </a:xfrm>
          <a:prstGeom prst="straightConnector1">
            <a:avLst/>
          </a:prstGeom>
          <a:noFill/>
          <a:ln cap="flat" cmpd="sng" w="9525">
            <a:solidFill>
              <a:srgbClr val="0C58D3"/>
            </a:solidFill>
            <a:prstDash val="dot"/>
            <a:round/>
            <a:headEnd len="sm" w="sm" type="none"/>
            <a:tailEnd len="sm" w="sm" type="none"/>
          </a:ln>
        </p:spPr>
      </p:cxnSp>
      <p:cxnSp>
        <p:nvCxnSpPr>
          <p:cNvPr id="519" name="Google Shape;519;p59"/>
          <p:cNvCxnSpPr/>
          <p:nvPr/>
        </p:nvCxnSpPr>
        <p:spPr>
          <a:xfrm rot="10800000">
            <a:off x="5202256" y="2338882"/>
            <a:ext cx="0" cy="2266200"/>
          </a:xfrm>
          <a:prstGeom prst="straightConnector1">
            <a:avLst/>
          </a:prstGeom>
          <a:noFill/>
          <a:ln cap="flat" cmpd="sng" w="9525">
            <a:solidFill>
              <a:srgbClr val="0C58D3"/>
            </a:solidFill>
            <a:prstDash val="dot"/>
            <a:round/>
            <a:headEnd len="sm" w="sm" type="none"/>
            <a:tailEnd len="sm" w="sm" type="none"/>
          </a:ln>
        </p:spPr>
      </p:cxnSp>
      <p:cxnSp>
        <p:nvCxnSpPr>
          <p:cNvPr id="520" name="Google Shape;520;p59"/>
          <p:cNvCxnSpPr/>
          <p:nvPr/>
        </p:nvCxnSpPr>
        <p:spPr>
          <a:xfrm>
            <a:off x="879900" y="1959675"/>
            <a:ext cx="2108400" cy="0"/>
          </a:xfrm>
          <a:prstGeom prst="straightConnector1">
            <a:avLst/>
          </a:prstGeom>
          <a:noFill/>
          <a:ln cap="flat" cmpd="sng" w="9525">
            <a:solidFill>
              <a:schemeClr val="dk1"/>
            </a:solidFill>
            <a:prstDash val="solid"/>
            <a:round/>
            <a:headEnd len="med" w="med" type="none"/>
            <a:tailEnd len="med" w="med" type="none"/>
          </a:ln>
        </p:spPr>
      </p:cxnSp>
      <p:cxnSp>
        <p:nvCxnSpPr>
          <p:cNvPr id="521" name="Google Shape;521;p59"/>
          <p:cNvCxnSpPr/>
          <p:nvPr/>
        </p:nvCxnSpPr>
        <p:spPr>
          <a:xfrm rot="10800000">
            <a:off x="3325812" y="2338882"/>
            <a:ext cx="0" cy="2266200"/>
          </a:xfrm>
          <a:prstGeom prst="straightConnector1">
            <a:avLst/>
          </a:prstGeom>
          <a:noFill/>
          <a:ln cap="flat" cmpd="sng" w="9525">
            <a:solidFill>
              <a:srgbClr val="0C58D3"/>
            </a:solidFill>
            <a:prstDash val="dot"/>
            <a:round/>
            <a:headEnd len="sm" w="sm" type="none"/>
            <a:tailEnd len="sm" w="sm" type="none"/>
          </a:ln>
        </p:spPr>
      </p:cxnSp>
      <p:cxnSp>
        <p:nvCxnSpPr>
          <p:cNvPr id="522" name="Google Shape;522;p59"/>
          <p:cNvCxnSpPr/>
          <p:nvPr/>
        </p:nvCxnSpPr>
        <p:spPr>
          <a:xfrm rot="10800000">
            <a:off x="5825481" y="2338882"/>
            <a:ext cx="0" cy="2266200"/>
          </a:xfrm>
          <a:prstGeom prst="straightConnector1">
            <a:avLst/>
          </a:prstGeom>
          <a:noFill/>
          <a:ln cap="flat" cmpd="sng" w="9525">
            <a:solidFill>
              <a:srgbClr val="0C58D3"/>
            </a:solidFill>
            <a:prstDash val="dot"/>
            <a:round/>
            <a:headEnd len="sm" w="sm" type="none"/>
            <a:tailEnd len="sm" w="sm" type="none"/>
          </a:ln>
        </p:spPr>
      </p:cxnSp>
      <p:sp>
        <p:nvSpPr>
          <p:cNvPr id="523" name="Google Shape;523;p59"/>
          <p:cNvSpPr/>
          <p:nvPr/>
        </p:nvSpPr>
        <p:spPr>
          <a:xfrm>
            <a:off x="0" y="1350"/>
            <a:ext cx="9144000" cy="8886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59"/>
          <p:cNvSpPr txBox="1"/>
          <p:nvPr/>
        </p:nvSpPr>
        <p:spPr>
          <a:xfrm>
            <a:off x="228600" y="197625"/>
            <a:ext cx="8685300" cy="507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latin typeface="Exo"/>
                <a:ea typeface="Exo"/>
                <a:cs typeface="Exo"/>
                <a:sym typeface="Exo"/>
              </a:rPr>
              <a:t>Phase 1: By end of 2024</a:t>
            </a:r>
            <a:r>
              <a:rPr b="1" i="0" lang="en" sz="1600" u="none" cap="none" strike="noStrike">
                <a:solidFill>
                  <a:schemeClr val="lt1"/>
                </a:solidFill>
                <a:latin typeface="Exo"/>
                <a:ea typeface="Exo"/>
                <a:cs typeface="Exo"/>
                <a:sym typeface="Exo"/>
              </a:rPr>
              <a:t>, we will have </a:t>
            </a:r>
            <a:r>
              <a:rPr b="1" lang="en" sz="1600">
                <a:solidFill>
                  <a:schemeClr val="lt1"/>
                </a:solidFill>
                <a:latin typeface="Exo"/>
                <a:ea typeface="Exo"/>
                <a:cs typeface="Exo"/>
                <a:sym typeface="Exo"/>
              </a:rPr>
              <a:t>completed the </a:t>
            </a:r>
            <a:r>
              <a:rPr b="1" i="0" lang="en" sz="1600" u="none" cap="none" strike="noStrike">
                <a:solidFill>
                  <a:schemeClr val="lt1"/>
                </a:solidFill>
                <a:latin typeface="Exo"/>
                <a:ea typeface="Exo"/>
                <a:cs typeface="Exo"/>
                <a:sym typeface="Exo"/>
              </a:rPr>
              <a:t>design </a:t>
            </a:r>
            <a:br>
              <a:rPr b="1" i="0" lang="en" sz="1600" u="none" cap="none" strike="noStrike">
                <a:solidFill>
                  <a:schemeClr val="lt1"/>
                </a:solidFill>
                <a:latin typeface="Exo"/>
                <a:ea typeface="Exo"/>
                <a:cs typeface="Exo"/>
                <a:sym typeface="Exo"/>
              </a:rPr>
            </a:br>
            <a:r>
              <a:rPr b="1" i="0" lang="en" sz="1600" u="none" cap="none" strike="noStrike">
                <a:solidFill>
                  <a:schemeClr val="lt1"/>
                </a:solidFill>
                <a:latin typeface="Exo"/>
                <a:ea typeface="Exo"/>
                <a:cs typeface="Exo"/>
                <a:sym typeface="Exo"/>
              </a:rPr>
              <a:t>and s</a:t>
            </a:r>
            <a:r>
              <a:rPr b="1" lang="en" sz="1600">
                <a:solidFill>
                  <a:schemeClr val="lt1"/>
                </a:solidFill>
                <a:latin typeface="Exo"/>
                <a:ea typeface="Exo"/>
                <a:cs typeface="Exo"/>
                <a:sym typeface="Exo"/>
              </a:rPr>
              <a:t>tarted building the pilot</a:t>
            </a:r>
            <a:endParaRPr b="1" i="0" sz="1600" u="none" cap="none" strike="noStrike">
              <a:solidFill>
                <a:schemeClr val="lt1"/>
              </a:solidFill>
              <a:latin typeface="Exo"/>
              <a:ea typeface="Exo"/>
              <a:cs typeface="Exo"/>
              <a:sym typeface="Exo"/>
            </a:endParaRPr>
          </a:p>
        </p:txBody>
      </p:sp>
      <p:sp>
        <p:nvSpPr>
          <p:cNvPr id="525" name="Google Shape;525;p59"/>
          <p:cNvSpPr/>
          <p:nvPr/>
        </p:nvSpPr>
        <p:spPr>
          <a:xfrm>
            <a:off x="1408778" y="2882522"/>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9"/>
          <p:cNvSpPr txBox="1"/>
          <p:nvPr/>
        </p:nvSpPr>
        <p:spPr>
          <a:xfrm>
            <a:off x="1132725" y="2934225"/>
            <a:ext cx="622500" cy="2925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Design starts </a:t>
            </a:r>
            <a:endParaRPr sz="700">
              <a:latin typeface="Exo"/>
              <a:ea typeface="Exo"/>
              <a:cs typeface="Exo"/>
              <a:sym typeface="Exo"/>
            </a:endParaRPr>
          </a:p>
        </p:txBody>
      </p:sp>
      <p:pic>
        <p:nvPicPr>
          <p:cNvPr id="527" name="Google Shape;527;p59"/>
          <p:cNvPicPr preferRelativeResize="0"/>
          <p:nvPr/>
        </p:nvPicPr>
        <p:blipFill rotWithShape="1">
          <a:blip r:embed="rId3">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2" name="Shape 532"/>
        <p:cNvGrpSpPr/>
        <p:nvPr/>
      </p:nvGrpSpPr>
      <p:grpSpPr>
        <a:xfrm>
          <a:off x="0" y="0"/>
          <a:ext cx="0" cy="0"/>
          <a:chOff x="0" y="0"/>
          <a:chExt cx="0" cy="0"/>
        </a:xfrm>
      </p:grpSpPr>
      <p:sp>
        <p:nvSpPr>
          <p:cNvPr id="533" name="Google Shape;533;p60"/>
          <p:cNvSpPr/>
          <p:nvPr/>
        </p:nvSpPr>
        <p:spPr>
          <a:xfrm>
            <a:off x="0" y="1350"/>
            <a:ext cx="9144000" cy="8886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60"/>
          <p:cNvSpPr/>
          <p:nvPr/>
        </p:nvSpPr>
        <p:spPr>
          <a:xfrm>
            <a:off x="1576896" y="2571740"/>
            <a:ext cx="1674900" cy="138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i="0" lang="en" sz="2000" u="none" cap="none" strike="noStrike">
                <a:solidFill>
                  <a:srgbClr val="000000"/>
                </a:solidFill>
                <a:latin typeface="Exo"/>
                <a:ea typeface="Exo"/>
                <a:cs typeface="Exo"/>
                <a:sym typeface="Exo"/>
              </a:rPr>
              <a:t>Sealer-E</a:t>
            </a:r>
            <a:endParaRPr b="0" i="0" sz="2000" u="none" cap="none" strike="noStrike">
              <a:solidFill>
                <a:schemeClr val="dk1"/>
              </a:solidFill>
              <a:latin typeface="Exo"/>
              <a:ea typeface="Exo"/>
              <a:cs typeface="Exo"/>
              <a:sym typeface="Exo"/>
            </a:endParaRPr>
          </a:p>
        </p:txBody>
      </p:sp>
      <p:sp>
        <p:nvSpPr>
          <p:cNvPr id="535" name="Google Shape;535;p60"/>
          <p:cNvSpPr/>
          <p:nvPr/>
        </p:nvSpPr>
        <p:spPr>
          <a:xfrm>
            <a:off x="1576899" y="2972396"/>
            <a:ext cx="2388300" cy="133500"/>
          </a:xfrm>
          <a:prstGeom prst="rect">
            <a:avLst/>
          </a:prstGeom>
          <a:noFill/>
          <a:ln>
            <a:noFill/>
          </a:ln>
        </p:spPr>
        <p:txBody>
          <a:bodyPr anchorCtr="0" anchor="ctr" bIns="0" lIns="0" spcFirstLastPara="1" rIns="0" wrap="square" tIns="0">
            <a:noAutofit/>
          </a:bodyPr>
          <a:lstStyle/>
          <a:p>
            <a:pPr indent="0" lvl="0" marL="0" marR="0" rtl="0" algn="l">
              <a:lnSpc>
                <a:spcPct val="116666"/>
              </a:lnSpc>
              <a:spcBef>
                <a:spcPts val="0"/>
              </a:spcBef>
              <a:spcAft>
                <a:spcPts val="0"/>
              </a:spcAft>
              <a:buClr>
                <a:srgbClr val="000000"/>
              </a:buClr>
              <a:buSzPts val="900"/>
              <a:buFont typeface="Arial"/>
              <a:buNone/>
            </a:pPr>
            <a:r>
              <a:rPr b="0" i="0" lang="en" sz="2000" u="none" cap="none" strike="noStrike">
                <a:solidFill>
                  <a:schemeClr val="dk1"/>
                </a:solidFill>
                <a:highlight>
                  <a:srgbClr val="EFFF41"/>
                </a:highlight>
                <a:latin typeface="Exo"/>
                <a:ea typeface="Exo"/>
                <a:cs typeface="Exo"/>
                <a:sym typeface="Exo"/>
              </a:rPr>
              <a:t>Electrical prototype</a:t>
            </a:r>
            <a:endParaRPr b="0" i="0" sz="2000" u="none" cap="none" strike="noStrike">
              <a:solidFill>
                <a:schemeClr val="dk1"/>
              </a:solidFill>
              <a:highlight>
                <a:srgbClr val="EFFF41"/>
              </a:highlight>
              <a:latin typeface="Exo"/>
              <a:ea typeface="Exo"/>
              <a:cs typeface="Exo"/>
              <a:sym typeface="Exo"/>
            </a:endParaRPr>
          </a:p>
        </p:txBody>
      </p:sp>
      <p:pic>
        <p:nvPicPr>
          <p:cNvPr id="536" name="Google Shape;536;p60"/>
          <p:cNvPicPr preferRelativeResize="0"/>
          <p:nvPr/>
        </p:nvPicPr>
        <p:blipFill rotWithShape="1">
          <a:blip r:embed="rId3">
            <a:alphaModFix/>
          </a:blip>
          <a:srcRect b="0" l="0" r="0" t="5829"/>
          <a:stretch/>
        </p:blipFill>
        <p:spPr>
          <a:xfrm>
            <a:off x="4634100" y="1129050"/>
            <a:ext cx="2235425" cy="3500200"/>
          </a:xfrm>
          <a:prstGeom prst="rect">
            <a:avLst/>
          </a:prstGeom>
          <a:noFill/>
          <a:ln>
            <a:noFill/>
          </a:ln>
        </p:spPr>
      </p:pic>
      <p:sp>
        <p:nvSpPr>
          <p:cNvPr id="537" name="Google Shape;537;p60"/>
          <p:cNvSpPr/>
          <p:nvPr/>
        </p:nvSpPr>
        <p:spPr>
          <a:xfrm>
            <a:off x="457200" y="1350"/>
            <a:ext cx="82296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We are building the pilot together with Uniper</a:t>
            </a:r>
            <a:endParaRPr b="1" sz="2000">
              <a:solidFill>
                <a:schemeClr val="lt1"/>
              </a:solidFill>
              <a:latin typeface="Exo"/>
              <a:ea typeface="Exo"/>
              <a:cs typeface="Exo"/>
              <a:sym typeface="Exo"/>
            </a:endParaRPr>
          </a:p>
        </p:txBody>
      </p:sp>
      <p:pic>
        <p:nvPicPr>
          <p:cNvPr id="538" name="Google Shape;538;p60"/>
          <p:cNvPicPr preferRelativeResize="0"/>
          <p:nvPr/>
        </p:nvPicPr>
        <p:blipFill rotWithShape="1">
          <a:blip r:embed="rId4">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43" name="Shape 543"/>
        <p:cNvGrpSpPr/>
        <p:nvPr/>
      </p:nvGrpSpPr>
      <p:grpSpPr>
        <a:xfrm>
          <a:off x="0" y="0"/>
          <a:ext cx="0" cy="0"/>
          <a:chOff x="0" y="0"/>
          <a:chExt cx="0" cy="0"/>
        </a:xfrm>
      </p:grpSpPr>
      <p:sp>
        <p:nvSpPr>
          <p:cNvPr id="544" name="Google Shape;544;p61"/>
          <p:cNvSpPr/>
          <p:nvPr/>
        </p:nvSpPr>
        <p:spPr>
          <a:xfrm>
            <a:off x="1783200" y="1947272"/>
            <a:ext cx="5577600" cy="1948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i="1" lang="en" u="none" cap="none" strike="noStrike">
                <a:solidFill>
                  <a:schemeClr val="lt1"/>
                </a:solidFill>
                <a:latin typeface="Exo"/>
                <a:ea typeface="Exo"/>
                <a:cs typeface="Exo"/>
                <a:sym typeface="Exo"/>
              </a:rPr>
              <a:t>SEALER has the potential to develop into a cost-effective, reliant base power and thus be able to contribute to electrification in the energy transition.</a:t>
            </a:r>
            <a:endParaRPr i="1"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t/>
            </a:r>
            <a:endParaRPr i="1" u="none" cap="none" strike="noStrike">
              <a:solidFill>
                <a:schemeClr val="lt1"/>
              </a:solidFill>
              <a:latin typeface="Exo"/>
              <a:ea typeface="Exo"/>
              <a:cs typeface="Exo"/>
              <a:sym typeface="Exo"/>
            </a:endParaRPr>
          </a:p>
          <a:p>
            <a:pPr indent="0" lvl="0" marL="0" marR="0" rtl="0" algn="ctr">
              <a:lnSpc>
                <a:spcPct val="115000"/>
              </a:lnSpc>
              <a:spcBef>
                <a:spcPts val="0"/>
              </a:spcBef>
              <a:spcAft>
                <a:spcPts val="0"/>
              </a:spcAft>
              <a:buClr>
                <a:schemeClr val="dk1"/>
              </a:buClr>
              <a:buSzPts val="1100"/>
              <a:buFont typeface="Arial"/>
              <a:buNone/>
            </a:pPr>
            <a:r>
              <a:rPr i="1" lang="en" u="none" cap="none" strike="noStrike">
                <a:solidFill>
                  <a:schemeClr val="lt1"/>
                </a:solidFill>
                <a:latin typeface="Exo"/>
                <a:ea typeface="Exo"/>
                <a:cs typeface="Exo"/>
                <a:sym typeface="Exo"/>
              </a:rPr>
              <a:t>The Energy Authority assesses that, in the long run, SEALER has the potential to be commercialized on a global market, […and] contribute to industry development in Sweden.</a:t>
            </a:r>
            <a:endParaRPr i="1" u="none" cap="none" strike="noStrike">
              <a:solidFill>
                <a:schemeClr val="lt1"/>
              </a:solidFill>
              <a:latin typeface="Exo"/>
              <a:ea typeface="Exo"/>
              <a:cs typeface="Exo"/>
              <a:sym typeface="Exo"/>
            </a:endParaRPr>
          </a:p>
        </p:txBody>
      </p:sp>
      <p:sp>
        <p:nvSpPr>
          <p:cNvPr id="545" name="Google Shape;545;p61"/>
          <p:cNvSpPr txBox="1"/>
          <p:nvPr/>
        </p:nvSpPr>
        <p:spPr>
          <a:xfrm>
            <a:off x="1156307" y="1688922"/>
            <a:ext cx="558900" cy="61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rPr b="0" i="0" lang="en" sz="10000" u="none" cap="none" strike="noStrike">
                <a:solidFill>
                  <a:schemeClr val="lt1"/>
                </a:solidFill>
                <a:latin typeface="Arial"/>
                <a:ea typeface="Arial"/>
                <a:cs typeface="Arial"/>
                <a:sym typeface="Arial"/>
              </a:rPr>
              <a:t>“</a:t>
            </a:r>
            <a:endParaRPr b="0" i="0" sz="10000" u="none" cap="none" strike="noStrike">
              <a:solidFill>
                <a:schemeClr val="lt1"/>
              </a:solidFill>
              <a:latin typeface="Arial"/>
              <a:ea typeface="Arial"/>
              <a:cs typeface="Arial"/>
              <a:sym typeface="Arial"/>
            </a:endParaRPr>
          </a:p>
        </p:txBody>
      </p:sp>
      <p:sp>
        <p:nvSpPr>
          <p:cNvPr id="546" name="Google Shape;546;p61"/>
          <p:cNvSpPr txBox="1"/>
          <p:nvPr/>
        </p:nvSpPr>
        <p:spPr>
          <a:xfrm>
            <a:off x="3001050" y="3995125"/>
            <a:ext cx="3141900" cy="387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50"/>
              <a:buFont typeface="Arial"/>
              <a:buNone/>
            </a:pPr>
            <a:r>
              <a:rPr b="1" i="0" lang="en" u="none" cap="none" strike="noStrike">
                <a:solidFill>
                  <a:schemeClr val="lt1"/>
                </a:solidFill>
                <a:latin typeface="Exo"/>
                <a:ea typeface="Exo"/>
                <a:cs typeface="Exo"/>
                <a:sym typeface="Exo"/>
              </a:rPr>
              <a:t>Swedish Energy Authority, 2022</a:t>
            </a:r>
            <a:endParaRPr b="1" i="0" u="none" cap="none" strike="noStrike">
              <a:solidFill>
                <a:schemeClr val="lt1"/>
              </a:solidFill>
              <a:latin typeface="Exo"/>
              <a:ea typeface="Exo"/>
              <a:cs typeface="Exo"/>
              <a:sym typeface="Exo"/>
            </a:endParaRPr>
          </a:p>
        </p:txBody>
      </p:sp>
      <p:sp>
        <p:nvSpPr>
          <p:cNvPr id="547" name="Google Shape;547;p61"/>
          <p:cNvSpPr/>
          <p:nvPr/>
        </p:nvSpPr>
        <p:spPr>
          <a:xfrm>
            <a:off x="457200" y="940350"/>
            <a:ext cx="82296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This has been partly funded (SEK 99m) </a:t>
            </a:r>
            <a:endParaRPr b="1" sz="2000">
              <a:solidFill>
                <a:schemeClr val="lt1"/>
              </a:solidFill>
              <a:latin typeface="Exo"/>
              <a:ea typeface="Exo"/>
              <a:cs typeface="Exo"/>
              <a:sym typeface="Exo"/>
            </a:endParaRPr>
          </a:p>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by the Swedish Energy Authority</a:t>
            </a:r>
            <a:endParaRPr b="1" sz="2000">
              <a:solidFill>
                <a:schemeClr val="lt1"/>
              </a:solidFill>
              <a:latin typeface="Exo"/>
              <a:ea typeface="Exo"/>
              <a:cs typeface="Exo"/>
              <a:sym typeface="Exo"/>
            </a:endParaRPr>
          </a:p>
        </p:txBody>
      </p:sp>
      <p:pic>
        <p:nvPicPr>
          <p:cNvPr id="548" name="Google Shape;548;p61"/>
          <p:cNvPicPr preferRelativeResize="0"/>
          <p:nvPr/>
        </p:nvPicPr>
        <p:blipFill rotWithShape="1">
          <a:blip r:embed="rId4">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2"/>
          <p:cNvSpPr/>
          <p:nvPr/>
        </p:nvSpPr>
        <p:spPr>
          <a:xfrm>
            <a:off x="814313" y="1225875"/>
            <a:ext cx="7520700" cy="33879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55" name="Google Shape;555;p62"/>
          <p:cNvSpPr/>
          <p:nvPr/>
        </p:nvSpPr>
        <p:spPr>
          <a:xfrm>
            <a:off x="3084338" y="1231300"/>
            <a:ext cx="2670900" cy="7377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62"/>
          <p:cNvSpPr txBox="1"/>
          <p:nvPr/>
        </p:nvSpPr>
        <p:spPr>
          <a:xfrm>
            <a:off x="814338" y="1225875"/>
            <a:ext cx="2176200" cy="737700"/>
          </a:xfrm>
          <a:prstGeom prst="rect">
            <a:avLst/>
          </a:prstGeom>
          <a:noFill/>
          <a:ln>
            <a:noFill/>
          </a:ln>
        </p:spPr>
        <p:txBody>
          <a:bodyPr anchorCtr="0" anchor="b" bIns="45700" lIns="91425" spcFirstLastPara="1" rIns="91425" wrap="square" tIns="91425">
            <a:noAutofit/>
          </a:bodyPr>
          <a:lstStyle/>
          <a:p>
            <a:pPr indent="0" lvl="0" marL="0" rtl="0" algn="l">
              <a:spcBef>
                <a:spcPts val="0"/>
              </a:spcBef>
              <a:spcAft>
                <a:spcPts val="0"/>
              </a:spcAft>
              <a:buNone/>
            </a:pPr>
            <a:r>
              <a:rPr b="1" lang="en" sz="2000">
                <a:solidFill>
                  <a:schemeClr val="dk1"/>
                </a:solidFill>
                <a:latin typeface="Exo"/>
                <a:ea typeface="Exo"/>
                <a:cs typeface="Exo"/>
                <a:sym typeface="Exo"/>
              </a:rPr>
              <a:t>1. Pilot</a:t>
            </a:r>
            <a:endParaRPr b="1" sz="2000">
              <a:solidFill>
                <a:schemeClr val="dk1"/>
              </a:solidFill>
              <a:latin typeface="Roboto"/>
              <a:ea typeface="Roboto"/>
              <a:cs typeface="Roboto"/>
              <a:sym typeface="Roboto"/>
            </a:endParaRPr>
          </a:p>
        </p:txBody>
      </p:sp>
      <p:sp>
        <p:nvSpPr>
          <p:cNvPr id="557" name="Google Shape;557;p62"/>
          <p:cNvSpPr txBox="1"/>
          <p:nvPr/>
        </p:nvSpPr>
        <p:spPr>
          <a:xfrm>
            <a:off x="965002" y="23427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‘22</a:t>
            </a:r>
            <a:endParaRPr sz="700">
              <a:solidFill>
                <a:srgbClr val="0944A1"/>
              </a:solidFill>
              <a:latin typeface="Roboto"/>
              <a:ea typeface="Roboto"/>
              <a:cs typeface="Roboto"/>
              <a:sym typeface="Roboto"/>
            </a:endParaRPr>
          </a:p>
        </p:txBody>
      </p:sp>
      <p:sp>
        <p:nvSpPr>
          <p:cNvPr id="558" name="Google Shape;558;p62"/>
          <p:cNvSpPr txBox="1"/>
          <p:nvPr/>
        </p:nvSpPr>
        <p:spPr>
          <a:xfrm>
            <a:off x="1573682" y="23427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‘23</a:t>
            </a:r>
            <a:endParaRPr sz="700">
              <a:solidFill>
                <a:srgbClr val="0944A1"/>
              </a:solidFill>
              <a:latin typeface="Roboto"/>
              <a:ea typeface="Roboto"/>
              <a:cs typeface="Roboto"/>
              <a:sym typeface="Roboto"/>
            </a:endParaRPr>
          </a:p>
        </p:txBody>
      </p:sp>
      <p:sp>
        <p:nvSpPr>
          <p:cNvPr id="559" name="Google Shape;559;p62"/>
          <p:cNvSpPr txBox="1"/>
          <p:nvPr/>
        </p:nvSpPr>
        <p:spPr>
          <a:xfrm>
            <a:off x="2144787" y="23427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‘24</a:t>
            </a:r>
            <a:endParaRPr sz="700">
              <a:solidFill>
                <a:srgbClr val="0944A1"/>
              </a:solidFill>
              <a:latin typeface="Roboto"/>
              <a:ea typeface="Roboto"/>
              <a:cs typeface="Roboto"/>
              <a:sym typeface="Roboto"/>
            </a:endParaRPr>
          </a:p>
        </p:txBody>
      </p:sp>
      <p:sp>
        <p:nvSpPr>
          <p:cNvPr id="560" name="Google Shape;560;p62"/>
          <p:cNvSpPr txBox="1"/>
          <p:nvPr/>
        </p:nvSpPr>
        <p:spPr>
          <a:xfrm>
            <a:off x="2763717" y="23427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‘25</a:t>
            </a:r>
            <a:endParaRPr sz="700">
              <a:solidFill>
                <a:srgbClr val="0944A1"/>
              </a:solidFill>
              <a:latin typeface="Roboto"/>
              <a:ea typeface="Roboto"/>
              <a:cs typeface="Roboto"/>
              <a:sym typeface="Roboto"/>
            </a:endParaRPr>
          </a:p>
        </p:txBody>
      </p:sp>
      <p:cxnSp>
        <p:nvCxnSpPr>
          <p:cNvPr id="561" name="Google Shape;561;p62"/>
          <p:cNvCxnSpPr/>
          <p:nvPr/>
        </p:nvCxnSpPr>
        <p:spPr>
          <a:xfrm rot="10800000">
            <a:off x="1443903" y="2342857"/>
            <a:ext cx="0" cy="2266200"/>
          </a:xfrm>
          <a:prstGeom prst="straightConnector1">
            <a:avLst/>
          </a:prstGeom>
          <a:noFill/>
          <a:ln cap="flat" cmpd="sng" w="9525">
            <a:solidFill>
              <a:srgbClr val="0944A1"/>
            </a:solidFill>
            <a:prstDash val="dot"/>
            <a:round/>
            <a:headEnd len="sm" w="sm" type="none"/>
            <a:tailEnd len="sm" w="sm" type="none"/>
          </a:ln>
        </p:spPr>
      </p:cxnSp>
      <p:cxnSp>
        <p:nvCxnSpPr>
          <p:cNvPr id="562" name="Google Shape;562;p62"/>
          <p:cNvCxnSpPr/>
          <p:nvPr/>
        </p:nvCxnSpPr>
        <p:spPr>
          <a:xfrm rot="10800000">
            <a:off x="2070071" y="2342857"/>
            <a:ext cx="0" cy="2266200"/>
          </a:xfrm>
          <a:prstGeom prst="straightConnector1">
            <a:avLst/>
          </a:prstGeom>
          <a:noFill/>
          <a:ln cap="flat" cmpd="sng" w="9525">
            <a:solidFill>
              <a:srgbClr val="0944A1"/>
            </a:solidFill>
            <a:prstDash val="dot"/>
            <a:round/>
            <a:headEnd len="sm" w="sm" type="none"/>
            <a:tailEnd len="sm" w="sm" type="none"/>
          </a:ln>
        </p:spPr>
      </p:cxnSp>
      <p:cxnSp>
        <p:nvCxnSpPr>
          <p:cNvPr id="563" name="Google Shape;563;p62"/>
          <p:cNvCxnSpPr/>
          <p:nvPr/>
        </p:nvCxnSpPr>
        <p:spPr>
          <a:xfrm rot="10800000">
            <a:off x="2696238" y="2342857"/>
            <a:ext cx="0" cy="2266200"/>
          </a:xfrm>
          <a:prstGeom prst="straightConnector1">
            <a:avLst/>
          </a:prstGeom>
          <a:noFill/>
          <a:ln cap="flat" cmpd="sng" w="9525">
            <a:solidFill>
              <a:srgbClr val="0944A1"/>
            </a:solidFill>
            <a:prstDash val="dot"/>
            <a:round/>
            <a:headEnd len="sm" w="sm" type="none"/>
            <a:tailEnd len="sm" w="sm" type="none"/>
          </a:ln>
        </p:spPr>
      </p:cxnSp>
      <p:sp>
        <p:nvSpPr>
          <p:cNvPr id="564" name="Google Shape;564;p62"/>
          <p:cNvSpPr/>
          <p:nvPr/>
        </p:nvSpPr>
        <p:spPr>
          <a:xfrm>
            <a:off x="808863" y="2632400"/>
            <a:ext cx="22173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1: Design and construct an </a:t>
            </a:r>
            <a:br>
              <a:rPr lang="en" sz="700">
                <a:solidFill>
                  <a:srgbClr val="FFFFFF"/>
                </a:solidFill>
                <a:latin typeface="Exo"/>
                <a:ea typeface="Exo"/>
                <a:cs typeface="Exo"/>
                <a:sym typeface="Exo"/>
              </a:rPr>
            </a:br>
            <a:r>
              <a:rPr lang="en" sz="700">
                <a:solidFill>
                  <a:srgbClr val="FFFFFF"/>
                </a:solidFill>
                <a:latin typeface="Exo"/>
                <a:ea typeface="Exo"/>
                <a:cs typeface="Exo"/>
                <a:sym typeface="Exo"/>
              </a:rPr>
              <a:t>electrical test reactor in Oskarshamn</a:t>
            </a:r>
            <a:endParaRPr sz="700">
              <a:solidFill>
                <a:srgbClr val="FFFFFF"/>
              </a:solidFill>
              <a:latin typeface="Exo"/>
              <a:ea typeface="Exo"/>
              <a:cs typeface="Exo"/>
              <a:sym typeface="Exo"/>
            </a:endParaRPr>
          </a:p>
        </p:txBody>
      </p:sp>
      <p:sp>
        <p:nvSpPr>
          <p:cNvPr id="565" name="Google Shape;565;p62"/>
          <p:cNvSpPr/>
          <p:nvPr/>
        </p:nvSpPr>
        <p:spPr>
          <a:xfrm>
            <a:off x="2696239" y="3361465"/>
            <a:ext cx="31227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2: Build an 80 MW reactor in Sweden</a:t>
            </a:r>
            <a:endParaRPr sz="700">
              <a:solidFill>
                <a:srgbClr val="FFFFFF"/>
              </a:solidFill>
              <a:latin typeface="Exo"/>
              <a:ea typeface="Exo"/>
              <a:cs typeface="Exo"/>
              <a:sym typeface="Exo"/>
            </a:endParaRPr>
          </a:p>
        </p:txBody>
      </p:sp>
      <p:sp>
        <p:nvSpPr>
          <p:cNvPr id="566" name="Google Shape;566;p62"/>
          <p:cNvSpPr/>
          <p:nvPr/>
        </p:nvSpPr>
        <p:spPr>
          <a:xfrm>
            <a:off x="1753244" y="252663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2"/>
          <p:cNvSpPr/>
          <p:nvPr/>
        </p:nvSpPr>
        <p:spPr>
          <a:xfrm>
            <a:off x="3587470" y="2713489"/>
            <a:ext cx="81300" cy="70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2"/>
          <p:cNvSpPr txBox="1"/>
          <p:nvPr/>
        </p:nvSpPr>
        <p:spPr>
          <a:xfrm>
            <a:off x="5907051"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‘30</a:t>
            </a:r>
            <a:endParaRPr sz="700">
              <a:solidFill>
                <a:srgbClr val="0D5DDF"/>
              </a:solidFill>
              <a:latin typeface="Roboto"/>
              <a:ea typeface="Roboto"/>
              <a:cs typeface="Roboto"/>
              <a:sym typeface="Roboto"/>
            </a:endParaRPr>
          </a:p>
        </p:txBody>
      </p:sp>
      <p:sp>
        <p:nvSpPr>
          <p:cNvPr id="569" name="Google Shape;569;p62"/>
          <p:cNvSpPr txBox="1"/>
          <p:nvPr/>
        </p:nvSpPr>
        <p:spPr>
          <a:xfrm>
            <a:off x="6554544"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‘31</a:t>
            </a:r>
            <a:endParaRPr sz="700">
              <a:solidFill>
                <a:srgbClr val="0D5DDF"/>
              </a:solidFill>
              <a:latin typeface="Roboto"/>
              <a:ea typeface="Roboto"/>
              <a:cs typeface="Roboto"/>
              <a:sym typeface="Roboto"/>
            </a:endParaRPr>
          </a:p>
        </p:txBody>
      </p:sp>
      <p:sp>
        <p:nvSpPr>
          <p:cNvPr id="570" name="Google Shape;570;p62"/>
          <p:cNvSpPr txBox="1"/>
          <p:nvPr/>
        </p:nvSpPr>
        <p:spPr>
          <a:xfrm>
            <a:off x="7162066"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‘32</a:t>
            </a:r>
            <a:endParaRPr sz="700">
              <a:solidFill>
                <a:srgbClr val="0D5DDF"/>
              </a:solidFill>
              <a:latin typeface="Roboto"/>
              <a:ea typeface="Roboto"/>
              <a:cs typeface="Roboto"/>
              <a:sym typeface="Roboto"/>
            </a:endParaRPr>
          </a:p>
        </p:txBody>
      </p:sp>
      <p:sp>
        <p:nvSpPr>
          <p:cNvPr id="571" name="Google Shape;571;p62"/>
          <p:cNvSpPr txBox="1"/>
          <p:nvPr/>
        </p:nvSpPr>
        <p:spPr>
          <a:xfrm>
            <a:off x="7820462"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W4</a:t>
            </a:r>
            <a:endParaRPr sz="700">
              <a:solidFill>
                <a:srgbClr val="0D5DDF"/>
              </a:solidFill>
              <a:latin typeface="Roboto"/>
              <a:ea typeface="Roboto"/>
              <a:cs typeface="Roboto"/>
              <a:sym typeface="Roboto"/>
            </a:endParaRPr>
          </a:p>
        </p:txBody>
      </p:sp>
      <p:cxnSp>
        <p:nvCxnSpPr>
          <p:cNvPr id="572" name="Google Shape;572;p62"/>
          <p:cNvCxnSpPr/>
          <p:nvPr/>
        </p:nvCxnSpPr>
        <p:spPr>
          <a:xfrm rot="10800000">
            <a:off x="6456245" y="2342557"/>
            <a:ext cx="0" cy="2266500"/>
          </a:xfrm>
          <a:prstGeom prst="straightConnector1">
            <a:avLst/>
          </a:prstGeom>
          <a:noFill/>
          <a:ln cap="flat" cmpd="sng" w="9525">
            <a:solidFill>
              <a:srgbClr val="0D5DDF"/>
            </a:solidFill>
            <a:prstDash val="dot"/>
            <a:round/>
            <a:headEnd len="sm" w="sm" type="none"/>
            <a:tailEnd len="sm" w="sm" type="none"/>
          </a:ln>
        </p:spPr>
      </p:cxnSp>
      <p:cxnSp>
        <p:nvCxnSpPr>
          <p:cNvPr id="573" name="Google Shape;573;p62"/>
          <p:cNvCxnSpPr/>
          <p:nvPr/>
        </p:nvCxnSpPr>
        <p:spPr>
          <a:xfrm rot="10800000">
            <a:off x="7082412" y="2342557"/>
            <a:ext cx="0" cy="2266500"/>
          </a:xfrm>
          <a:prstGeom prst="straightConnector1">
            <a:avLst/>
          </a:prstGeom>
          <a:noFill/>
          <a:ln cap="flat" cmpd="sng" w="9525">
            <a:solidFill>
              <a:srgbClr val="0D5DDF"/>
            </a:solidFill>
            <a:prstDash val="dot"/>
            <a:round/>
            <a:headEnd len="sm" w="sm" type="none"/>
            <a:tailEnd len="sm" w="sm" type="none"/>
          </a:ln>
        </p:spPr>
      </p:cxnSp>
      <p:cxnSp>
        <p:nvCxnSpPr>
          <p:cNvPr id="574" name="Google Shape;574;p62"/>
          <p:cNvCxnSpPr/>
          <p:nvPr/>
        </p:nvCxnSpPr>
        <p:spPr>
          <a:xfrm rot="10800000">
            <a:off x="7708579" y="2342557"/>
            <a:ext cx="0" cy="2266500"/>
          </a:xfrm>
          <a:prstGeom prst="straightConnector1">
            <a:avLst/>
          </a:prstGeom>
          <a:noFill/>
          <a:ln cap="flat" cmpd="sng" w="9525">
            <a:solidFill>
              <a:srgbClr val="0D5DDF"/>
            </a:solidFill>
            <a:prstDash val="dot"/>
            <a:round/>
            <a:headEnd len="sm" w="sm" type="none"/>
            <a:tailEnd len="sm" w="sm" type="none"/>
          </a:ln>
        </p:spPr>
      </p:cxnSp>
      <p:sp>
        <p:nvSpPr>
          <p:cNvPr id="575" name="Google Shape;575;p62"/>
          <p:cNvSpPr/>
          <p:nvPr/>
        </p:nvSpPr>
        <p:spPr>
          <a:xfrm>
            <a:off x="2073906" y="3361465"/>
            <a:ext cx="6225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Prepare</a:t>
            </a:r>
            <a:endParaRPr sz="700">
              <a:solidFill>
                <a:schemeClr val="dk1"/>
              </a:solidFill>
              <a:latin typeface="Exo"/>
              <a:ea typeface="Exo"/>
              <a:cs typeface="Exo"/>
              <a:sym typeface="Exo"/>
            </a:endParaRPr>
          </a:p>
        </p:txBody>
      </p:sp>
      <p:sp>
        <p:nvSpPr>
          <p:cNvPr id="576" name="Google Shape;576;p62"/>
          <p:cNvSpPr/>
          <p:nvPr/>
        </p:nvSpPr>
        <p:spPr>
          <a:xfrm>
            <a:off x="3026163" y="2632400"/>
            <a:ext cx="21762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Tests + commercial electrolysis</a:t>
            </a:r>
            <a:endParaRPr sz="700">
              <a:solidFill>
                <a:schemeClr val="dk1"/>
              </a:solidFill>
              <a:latin typeface="Exo"/>
              <a:ea typeface="Exo"/>
              <a:cs typeface="Exo"/>
              <a:sym typeface="Exo"/>
            </a:endParaRPr>
          </a:p>
        </p:txBody>
      </p:sp>
      <p:sp>
        <p:nvSpPr>
          <p:cNvPr id="577" name="Google Shape;577;p62"/>
          <p:cNvSpPr/>
          <p:nvPr/>
        </p:nvSpPr>
        <p:spPr>
          <a:xfrm>
            <a:off x="5811828" y="3361465"/>
            <a:ext cx="25233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Operations</a:t>
            </a:r>
            <a:endParaRPr sz="700">
              <a:solidFill>
                <a:schemeClr val="dk1"/>
              </a:solidFill>
              <a:latin typeface="Exo"/>
              <a:ea typeface="Exo"/>
              <a:cs typeface="Exo"/>
              <a:sym typeface="Exo"/>
            </a:endParaRPr>
          </a:p>
        </p:txBody>
      </p:sp>
      <p:sp>
        <p:nvSpPr>
          <p:cNvPr id="578" name="Google Shape;578;p62"/>
          <p:cNvSpPr/>
          <p:nvPr/>
        </p:nvSpPr>
        <p:spPr>
          <a:xfrm>
            <a:off x="2654541" y="36525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2"/>
          <p:cNvSpPr/>
          <p:nvPr/>
        </p:nvSpPr>
        <p:spPr>
          <a:xfrm>
            <a:off x="4187782" y="36525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2"/>
          <p:cNvSpPr txBox="1"/>
          <p:nvPr/>
        </p:nvSpPr>
        <p:spPr>
          <a:xfrm>
            <a:off x="2070055" y="3704211"/>
            <a:ext cx="124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License application</a:t>
            </a:r>
            <a:br>
              <a:rPr lang="en" sz="700">
                <a:latin typeface="Exo"/>
                <a:ea typeface="Exo"/>
                <a:cs typeface="Exo"/>
                <a:sym typeface="Exo"/>
              </a:rPr>
            </a:br>
            <a:r>
              <a:rPr lang="en" sz="700">
                <a:latin typeface="Exo"/>
                <a:ea typeface="Exo"/>
                <a:cs typeface="Exo"/>
                <a:sym typeface="Exo"/>
              </a:rPr>
              <a:t>submitted</a:t>
            </a:r>
            <a:endParaRPr sz="700">
              <a:latin typeface="Exo"/>
              <a:ea typeface="Exo"/>
              <a:cs typeface="Exo"/>
              <a:sym typeface="Exo"/>
            </a:endParaRPr>
          </a:p>
        </p:txBody>
      </p:sp>
      <p:sp>
        <p:nvSpPr>
          <p:cNvPr id="581" name="Google Shape;581;p62"/>
          <p:cNvSpPr txBox="1"/>
          <p:nvPr/>
        </p:nvSpPr>
        <p:spPr>
          <a:xfrm>
            <a:off x="3738945" y="3704211"/>
            <a:ext cx="1123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License approval expected, </a:t>
            </a:r>
            <a:br>
              <a:rPr lang="en" sz="700">
                <a:latin typeface="Exo"/>
                <a:ea typeface="Exo"/>
                <a:cs typeface="Exo"/>
                <a:sym typeface="Exo"/>
              </a:rPr>
            </a:br>
            <a:r>
              <a:rPr lang="en" sz="700">
                <a:latin typeface="Exo"/>
                <a:ea typeface="Exo"/>
                <a:cs typeface="Exo"/>
                <a:sym typeface="Exo"/>
              </a:rPr>
              <a:t>construction starts </a:t>
            </a:r>
            <a:endParaRPr sz="700">
              <a:latin typeface="Exo"/>
              <a:ea typeface="Exo"/>
              <a:cs typeface="Exo"/>
              <a:sym typeface="Exo"/>
            </a:endParaRPr>
          </a:p>
        </p:txBody>
      </p:sp>
      <p:sp>
        <p:nvSpPr>
          <p:cNvPr id="582" name="Google Shape;582;p62"/>
          <p:cNvSpPr txBox="1"/>
          <p:nvPr/>
        </p:nvSpPr>
        <p:spPr>
          <a:xfrm>
            <a:off x="4580701" y="3704211"/>
            <a:ext cx="1244700" cy="292500"/>
          </a:xfrm>
          <a:prstGeom prst="rect">
            <a:avLst/>
          </a:prstGeom>
          <a:noFill/>
          <a:ln>
            <a:noFill/>
          </a:ln>
        </p:spPr>
        <p:txBody>
          <a:bodyPr anchorCtr="0" anchor="t" bIns="91425" lIns="91425" spcFirstLastPara="1" rIns="27425" wrap="square" tIns="91425">
            <a:spAutoFit/>
          </a:bodyPr>
          <a:lstStyle/>
          <a:p>
            <a:pPr indent="0" lvl="0" marL="0" rtl="0" algn="r">
              <a:spcBef>
                <a:spcPts val="0"/>
              </a:spcBef>
              <a:spcAft>
                <a:spcPts val="0"/>
              </a:spcAft>
              <a:buNone/>
            </a:pPr>
            <a:r>
              <a:rPr lang="en" sz="700">
                <a:solidFill>
                  <a:schemeClr val="dk1"/>
                </a:solidFill>
                <a:latin typeface="Exo"/>
                <a:ea typeface="Exo"/>
                <a:cs typeface="Exo"/>
                <a:sym typeface="Exo"/>
              </a:rPr>
              <a:t>Commissioning</a:t>
            </a:r>
            <a:endParaRPr sz="700">
              <a:latin typeface="Exo"/>
              <a:ea typeface="Exo"/>
              <a:cs typeface="Exo"/>
              <a:sym typeface="Exo"/>
            </a:endParaRPr>
          </a:p>
        </p:txBody>
      </p:sp>
      <p:sp>
        <p:nvSpPr>
          <p:cNvPr id="583" name="Google Shape;583;p62"/>
          <p:cNvSpPr/>
          <p:nvPr/>
        </p:nvSpPr>
        <p:spPr>
          <a:xfrm>
            <a:off x="5762967" y="36525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2"/>
          <p:cNvSpPr/>
          <p:nvPr/>
        </p:nvSpPr>
        <p:spPr>
          <a:xfrm>
            <a:off x="2339123" y="28864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2"/>
          <p:cNvSpPr txBox="1"/>
          <p:nvPr/>
        </p:nvSpPr>
        <p:spPr>
          <a:xfrm>
            <a:off x="2070062" y="2938200"/>
            <a:ext cx="622500" cy="400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Construction starts</a:t>
            </a:r>
            <a:endParaRPr sz="700">
              <a:latin typeface="Exo"/>
              <a:ea typeface="Exo"/>
              <a:cs typeface="Exo"/>
              <a:sym typeface="Exo"/>
            </a:endParaRPr>
          </a:p>
        </p:txBody>
      </p:sp>
      <p:sp>
        <p:nvSpPr>
          <p:cNvPr id="586" name="Google Shape;586;p62"/>
          <p:cNvSpPr/>
          <p:nvPr/>
        </p:nvSpPr>
        <p:spPr>
          <a:xfrm>
            <a:off x="2979732" y="28864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2"/>
          <p:cNvSpPr txBox="1"/>
          <p:nvPr/>
        </p:nvSpPr>
        <p:spPr>
          <a:xfrm>
            <a:off x="2582677" y="2938200"/>
            <a:ext cx="849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Commissioning</a:t>
            </a:r>
            <a:endParaRPr sz="700">
              <a:latin typeface="Exo"/>
              <a:ea typeface="Exo"/>
              <a:cs typeface="Exo"/>
              <a:sym typeface="Exo"/>
            </a:endParaRPr>
          </a:p>
        </p:txBody>
      </p:sp>
      <p:sp>
        <p:nvSpPr>
          <p:cNvPr id="588" name="Google Shape;588;p62"/>
          <p:cNvSpPr txBox="1"/>
          <p:nvPr/>
        </p:nvSpPr>
        <p:spPr>
          <a:xfrm>
            <a:off x="3400665"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‘26</a:t>
            </a:r>
            <a:endParaRPr sz="700">
              <a:solidFill>
                <a:srgbClr val="0C58D3"/>
              </a:solidFill>
              <a:latin typeface="Roboto"/>
              <a:ea typeface="Roboto"/>
              <a:cs typeface="Roboto"/>
              <a:sym typeface="Roboto"/>
            </a:endParaRPr>
          </a:p>
        </p:txBody>
      </p:sp>
      <p:sp>
        <p:nvSpPr>
          <p:cNvPr id="589" name="Google Shape;589;p62"/>
          <p:cNvSpPr txBox="1"/>
          <p:nvPr/>
        </p:nvSpPr>
        <p:spPr>
          <a:xfrm>
            <a:off x="4048159"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‘27</a:t>
            </a:r>
            <a:endParaRPr sz="700">
              <a:solidFill>
                <a:srgbClr val="0C58D3"/>
              </a:solidFill>
              <a:latin typeface="Roboto"/>
              <a:ea typeface="Roboto"/>
              <a:cs typeface="Roboto"/>
              <a:sym typeface="Roboto"/>
            </a:endParaRPr>
          </a:p>
        </p:txBody>
      </p:sp>
      <p:sp>
        <p:nvSpPr>
          <p:cNvPr id="590" name="Google Shape;590;p62"/>
          <p:cNvSpPr txBox="1"/>
          <p:nvPr/>
        </p:nvSpPr>
        <p:spPr>
          <a:xfrm>
            <a:off x="4655681"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‘28</a:t>
            </a:r>
            <a:endParaRPr sz="700">
              <a:solidFill>
                <a:srgbClr val="0C58D3"/>
              </a:solidFill>
              <a:latin typeface="Roboto"/>
              <a:ea typeface="Roboto"/>
              <a:cs typeface="Roboto"/>
              <a:sym typeface="Roboto"/>
            </a:endParaRPr>
          </a:p>
        </p:txBody>
      </p:sp>
      <p:sp>
        <p:nvSpPr>
          <p:cNvPr id="591" name="Google Shape;591;p62"/>
          <p:cNvSpPr txBox="1"/>
          <p:nvPr/>
        </p:nvSpPr>
        <p:spPr>
          <a:xfrm>
            <a:off x="5314077" y="23427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‘29</a:t>
            </a:r>
            <a:endParaRPr sz="700">
              <a:solidFill>
                <a:srgbClr val="0C58D3"/>
              </a:solidFill>
              <a:latin typeface="Roboto"/>
              <a:ea typeface="Roboto"/>
              <a:cs typeface="Roboto"/>
              <a:sym typeface="Roboto"/>
            </a:endParaRPr>
          </a:p>
        </p:txBody>
      </p:sp>
      <p:cxnSp>
        <p:nvCxnSpPr>
          <p:cNvPr id="592" name="Google Shape;592;p62"/>
          <p:cNvCxnSpPr/>
          <p:nvPr/>
        </p:nvCxnSpPr>
        <p:spPr>
          <a:xfrm rot="10800000">
            <a:off x="3949859" y="2342857"/>
            <a:ext cx="0" cy="2266200"/>
          </a:xfrm>
          <a:prstGeom prst="straightConnector1">
            <a:avLst/>
          </a:prstGeom>
          <a:noFill/>
          <a:ln cap="flat" cmpd="sng" w="9525">
            <a:solidFill>
              <a:srgbClr val="0C58D3"/>
            </a:solidFill>
            <a:prstDash val="dot"/>
            <a:round/>
            <a:headEnd len="sm" w="sm" type="none"/>
            <a:tailEnd len="sm" w="sm" type="none"/>
          </a:ln>
        </p:spPr>
      </p:cxnSp>
      <p:cxnSp>
        <p:nvCxnSpPr>
          <p:cNvPr id="593" name="Google Shape;593;p62"/>
          <p:cNvCxnSpPr/>
          <p:nvPr/>
        </p:nvCxnSpPr>
        <p:spPr>
          <a:xfrm rot="10800000">
            <a:off x="4576027" y="2342857"/>
            <a:ext cx="0" cy="2266200"/>
          </a:xfrm>
          <a:prstGeom prst="straightConnector1">
            <a:avLst/>
          </a:prstGeom>
          <a:noFill/>
          <a:ln cap="flat" cmpd="sng" w="9525">
            <a:solidFill>
              <a:srgbClr val="0C58D3"/>
            </a:solidFill>
            <a:prstDash val="dot"/>
            <a:round/>
            <a:headEnd len="sm" w="sm" type="none"/>
            <a:tailEnd len="sm" w="sm" type="none"/>
          </a:ln>
        </p:spPr>
      </p:cxnSp>
      <p:cxnSp>
        <p:nvCxnSpPr>
          <p:cNvPr id="594" name="Google Shape;594;p62"/>
          <p:cNvCxnSpPr/>
          <p:nvPr/>
        </p:nvCxnSpPr>
        <p:spPr>
          <a:xfrm rot="10800000">
            <a:off x="5202194" y="2342857"/>
            <a:ext cx="0" cy="2266200"/>
          </a:xfrm>
          <a:prstGeom prst="straightConnector1">
            <a:avLst/>
          </a:prstGeom>
          <a:noFill/>
          <a:ln cap="flat" cmpd="sng" w="9525">
            <a:solidFill>
              <a:srgbClr val="0C58D3"/>
            </a:solidFill>
            <a:prstDash val="dot"/>
            <a:round/>
            <a:headEnd len="sm" w="sm" type="none"/>
            <a:tailEnd len="sm" w="sm" type="none"/>
          </a:ln>
        </p:spPr>
      </p:cxnSp>
      <p:sp>
        <p:nvSpPr>
          <p:cNvPr id="595" name="Google Shape;595;p62"/>
          <p:cNvSpPr txBox="1"/>
          <p:nvPr/>
        </p:nvSpPr>
        <p:spPr>
          <a:xfrm>
            <a:off x="3093785" y="1225875"/>
            <a:ext cx="2652000" cy="737700"/>
          </a:xfrm>
          <a:prstGeom prst="rect">
            <a:avLst/>
          </a:prstGeom>
          <a:noFill/>
          <a:ln>
            <a:noFill/>
          </a:ln>
        </p:spPr>
        <p:txBody>
          <a:bodyPr anchorCtr="0" anchor="b" bIns="45700" lIns="91425" spcFirstLastPara="1" rIns="91425" wrap="square" tIns="91425">
            <a:noAutofit/>
          </a:bodyPr>
          <a:lstStyle/>
          <a:p>
            <a:pPr indent="0" lvl="0" marL="0" rtl="0" algn="l">
              <a:spcBef>
                <a:spcPts val="0"/>
              </a:spcBef>
              <a:spcAft>
                <a:spcPts val="0"/>
              </a:spcAft>
              <a:buNone/>
            </a:pPr>
            <a:r>
              <a:rPr b="1" lang="en" sz="2000">
                <a:solidFill>
                  <a:schemeClr val="lt1"/>
                </a:solidFill>
                <a:latin typeface="Exo"/>
                <a:ea typeface="Exo"/>
                <a:cs typeface="Exo"/>
                <a:sym typeface="Exo"/>
              </a:rPr>
              <a:t>2. Sweden’s next nuclear reactor</a:t>
            </a:r>
            <a:endParaRPr b="1" sz="2000">
              <a:solidFill>
                <a:schemeClr val="lt1"/>
              </a:solidFill>
              <a:latin typeface="Exo"/>
              <a:ea typeface="Exo"/>
              <a:cs typeface="Exo"/>
              <a:sym typeface="Exo"/>
            </a:endParaRPr>
          </a:p>
        </p:txBody>
      </p:sp>
      <p:cxnSp>
        <p:nvCxnSpPr>
          <p:cNvPr id="596" name="Google Shape;596;p62"/>
          <p:cNvCxnSpPr/>
          <p:nvPr/>
        </p:nvCxnSpPr>
        <p:spPr>
          <a:xfrm>
            <a:off x="879838" y="1963650"/>
            <a:ext cx="2108400" cy="0"/>
          </a:xfrm>
          <a:prstGeom prst="straightConnector1">
            <a:avLst/>
          </a:prstGeom>
          <a:noFill/>
          <a:ln cap="flat" cmpd="sng" w="19050">
            <a:solidFill>
              <a:schemeClr val="dk1"/>
            </a:solidFill>
            <a:prstDash val="solid"/>
            <a:round/>
            <a:headEnd len="med" w="med" type="none"/>
            <a:tailEnd len="med" w="med" type="none"/>
          </a:ln>
        </p:spPr>
      </p:cxnSp>
      <p:cxnSp>
        <p:nvCxnSpPr>
          <p:cNvPr id="597" name="Google Shape;597;p62"/>
          <p:cNvCxnSpPr/>
          <p:nvPr/>
        </p:nvCxnSpPr>
        <p:spPr>
          <a:xfrm>
            <a:off x="3093788" y="1963650"/>
            <a:ext cx="2670900" cy="0"/>
          </a:xfrm>
          <a:prstGeom prst="straightConnector1">
            <a:avLst/>
          </a:prstGeom>
          <a:noFill/>
          <a:ln cap="flat" cmpd="sng" w="9525">
            <a:solidFill>
              <a:schemeClr val="dk1"/>
            </a:solidFill>
            <a:prstDash val="solid"/>
            <a:round/>
            <a:headEnd len="med" w="med" type="none"/>
            <a:tailEnd len="med" w="med" type="none"/>
          </a:ln>
        </p:spPr>
      </p:cxnSp>
      <p:cxnSp>
        <p:nvCxnSpPr>
          <p:cNvPr id="598" name="Google Shape;598;p62"/>
          <p:cNvCxnSpPr/>
          <p:nvPr/>
        </p:nvCxnSpPr>
        <p:spPr>
          <a:xfrm rot="10800000">
            <a:off x="3325749" y="2342857"/>
            <a:ext cx="0" cy="2266200"/>
          </a:xfrm>
          <a:prstGeom prst="straightConnector1">
            <a:avLst/>
          </a:prstGeom>
          <a:noFill/>
          <a:ln cap="flat" cmpd="sng" w="9525">
            <a:solidFill>
              <a:srgbClr val="0C58D3"/>
            </a:solidFill>
            <a:prstDash val="dot"/>
            <a:round/>
            <a:headEnd len="sm" w="sm" type="none"/>
            <a:tailEnd len="sm" w="sm" type="none"/>
          </a:ln>
        </p:spPr>
      </p:cxnSp>
      <p:cxnSp>
        <p:nvCxnSpPr>
          <p:cNvPr id="599" name="Google Shape;599;p62"/>
          <p:cNvCxnSpPr/>
          <p:nvPr/>
        </p:nvCxnSpPr>
        <p:spPr>
          <a:xfrm rot="10800000">
            <a:off x="5825419" y="2342857"/>
            <a:ext cx="0" cy="2266200"/>
          </a:xfrm>
          <a:prstGeom prst="straightConnector1">
            <a:avLst/>
          </a:prstGeom>
          <a:noFill/>
          <a:ln cap="flat" cmpd="sng" w="9525">
            <a:solidFill>
              <a:srgbClr val="0C58D3"/>
            </a:solidFill>
            <a:prstDash val="dot"/>
            <a:round/>
            <a:headEnd len="sm" w="sm" type="none"/>
            <a:tailEnd len="sm" w="sm" type="none"/>
          </a:ln>
        </p:spPr>
      </p:cxnSp>
      <p:sp>
        <p:nvSpPr>
          <p:cNvPr id="600" name="Google Shape;600;p62"/>
          <p:cNvSpPr/>
          <p:nvPr/>
        </p:nvSpPr>
        <p:spPr>
          <a:xfrm>
            <a:off x="0" y="1350"/>
            <a:ext cx="9144000" cy="8886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62"/>
          <p:cNvSpPr txBox="1"/>
          <p:nvPr/>
        </p:nvSpPr>
        <p:spPr>
          <a:xfrm>
            <a:off x="744150" y="209888"/>
            <a:ext cx="7655700" cy="507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latin typeface="Exo"/>
                <a:ea typeface="Exo"/>
                <a:cs typeface="Exo"/>
                <a:sym typeface="Exo"/>
              </a:rPr>
              <a:t>Phase 2: Also, by the end of 2024</a:t>
            </a:r>
            <a:r>
              <a:rPr b="1" i="0" lang="en" sz="1600" u="none" cap="none" strike="noStrike">
                <a:solidFill>
                  <a:schemeClr val="lt1"/>
                </a:solidFill>
                <a:latin typeface="Exo"/>
                <a:ea typeface="Exo"/>
                <a:cs typeface="Exo"/>
                <a:sym typeface="Exo"/>
              </a:rPr>
              <a:t>, </a:t>
            </a:r>
            <a:r>
              <a:rPr b="1" lang="en" sz="1600">
                <a:solidFill>
                  <a:schemeClr val="lt1"/>
                </a:solidFill>
                <a:latin typeface="Exo"/>
                <a:ea typeface="Exo"/>
                <a:cs typeface="Exo"/>
                <a:sym typeface="Exo"/>
              </a:rPr>
              <a:t>we will have commenced phase 2, by submitting a license application for Sweden’s next nuclear reactor </a:t>
            </a:r>
            <a:endParaRPr b="1" i="0" sz="1600" u="none" cap="none" strike="noStrike">
              <a:solidFill>
                <a:schemeClr val="lt1"/>
              </a:solidFill>
              <a:latin typeface="Exo"/>
              <a:ea typeface="Exo"/>
              <a:cs typeface="Exo"/>
              <a:sym typeface="Exo"/>
            </a:endParaRPr>
          </a:p>
        </p:txBody>
      </p:sp>
      <p:sp>
        <p:nvSpPr>
          <p:cNvPr id="602" name="Google Shape;602;p62"/>
          <p:cNvSpPr/>
          <p:nvPr/>
        </p:nvSpPr>
        <p:spPr>
          <a:xfrm>
            <a:off x="1408716" y="28864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62"/>
          <p:cNvSpPr txBox="1"/>
          <p:nvPr/>
        </p:nvSpPr>
        <p:spPr>
          <a:xfrm>
            <a:off x="1132662" y="2938200"/>
            <a:ext cx="622500" cy="2925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Design starts </a:t>
            </a:r>
            <a:endParaRPr sz="700">
              <a:latin typeface="Exo"/>
              <a:ea typeface="Exo"/>
              <a:cs typeface="Exo"/>
              <a:sym typeface="Exo"/>
            </a:endParaRPr>
          </a:p>
        </p:txBody>
      </p:sp>
      <p:pic>
        <p:nvPicPr>
          <p:cNvPr id="604" name="Google Shape;604;p62"/>
          <p:cNvPicPr preferRelativeResize="0"/>
          <p:nvPr/>
        </p:nvPicPr>
        <p:blipFill rotWithShape="1">
          <a:blip r:embed="rId3">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9" name="Shape 609"/>
        <p:cNvGrpSpPr/>
        <p:nvPr/>
      </p:nvGrpSpPr>
      <p:grpSpPr>
        <a:xfrm>
          <a:off x="0" y="0"/>
          <a:ext cx="0" cy="0"/>
          <a:chOff x="0" y="0"/>
          <a:chExt cx="0" cy="0"/>
        </a:xfrm>
      </p:grpSpPr>
      <p:pic>
        <p:nvPicPr>
          <p:cNvPr id="610" name="Google Shape;610;p63"/>
          <p:cNvPicPr preferRelativeResize="0"/>
          <p:nvPr/>
        </p:nvPicPr>
        <p:blipFill rotWithShape="1">
          <a:blip r:embed="rId3">
            <a:alphaModFix/>
          </a:blip>
          <a:srcRect b="0" l="0" r="0" t="0"/>
          <a:stretch/>
        </p:blipFill>
        <p:spPr>
          <a:xfrm>
            <a:off x="-1" y="0"/>
            <a:ext cx="9144000" cy="5143487"/>
          </a:xfrm>
          <a:prstGeom prst="rect">
            <a:avLst/>
          </a:prstGeom>
          <a:noFill/>
          <a:ln>
            <a:noFill/>
          </a:ln>
          <a:effectLst>
            <a:outerShdw blurRad="57150" rotWithShape="0" algn="bl" dir="5400000" dist="19050">
              <a:srgbClr val="000000">
                <a:alpha val="49020"/>
              </a:srgbClr>
            </a:outerShdw>
          </a:effectLst>
        </p:spPr>
      </p:pic>
      <p:sp>
        <p:nvSpPr>
          <p:cNvPr id="611" name="Google Shape;611;p63"/>
          <p:cNvSpPr txBox="1"/>
          <p:nvPr/>
        </p:nvSpPr>
        <p:spPr>
          <a:xfrm>
            <a:off x="915000" y="2322625"/>
            <a:ext cx="7314000" cy="876300"/>
          </a:xfrm>
          <a:prstGeom prst="rect">
            <a:avLst/>
          </a:prstGeom>
          <a:solidFill>
            <a:srgbClr val="101A3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Our first nuclear reactor will likely be used </a:t>
            </a:r>
            <a:endParaRPr b="1" sz="2000">
              <a:solidFill>
                <a:schemeClr val="lt1"/>
              </a:solidFill>
              <a:latin typeface="Exo"/>
              <a:ea typeface="Exo"/>
              <a:cs typeface="Exo"/>
              <a:sym typeface="Exo"/>
            </a:endParaRPr>
          </a:p>
          <a:p>
            <a:pPr indent="0" lvl="0" marL="0" marR="0" rtl="0" algn="ctr">
              <a:lnSpc>
                <a:spcPct val="100000"/>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for nuclear pyrolysis or another industrial process</a:t>
            </a:r>
            <a:endParaRPr b="1" sz="2000">
              <a:solidFill>
                <a:schemeClr val="lt1"/>
              </a:solidFill>
              <a:latin typeface="Exo"/>
              <a:ea typeface="Exo"/>
              <a:cs typeface="Exo"/>
              <a:sym typeface="Exo"/>
            </a:endParaRPr>
          </a:p>
        </p:txBody>
      </p:sp>
      <p:sp>
        <p:nvSpPr>
          <p:cNvPr id="612" name="Google Shape;612;p6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1" i="0" lang="en" sz="1000" u="none" cap="none" strike="noStrike">
                <a:solidFill>
                  <a:srgbClr val="000000"/>
                </a:solidFill>
                <a:latin typeface="Exo"/>
                <a:ea typeface="Exo"/>
                <a:cs typeface="Exo"/>
                <a:sym typeface="Exo"/>
              </a:rPr>
              <a:t>‹#›</a:t>
            </a:fld>
            <a:endParaRPr b="1" i="0" sz="600" u="none" cap="none" strike="noStrike">
              <a:solidFill>
                <a:srgbClr val="000000"/>
              </a:solidFill>
              <a:latin typeface="Exo"/>
              <a:ea typeface="Exo"/>
              <a:cs typeface="Exo"/>
              <a:sym typeface="Exo"/>
            </a:endParaRPr>
          </a:p>
        </p:txBody>
      </p:sp>
      <p:pic>
        <p:nvPicPr>
          <p:cNvPr id="613" name="Google Shape;613;p63"/>
          <p:cNvPicPr preferRelativeResize="0"/>
          <p:nvPr/>
        </p:nvPicPr>
        <p:blipFill rotWithShape="1">
          <a:blip r:embed="rId4">
            <a:alphaModFix/>
          </a:blip>
          <a:srcRect b="0" l="0" r="0" t="0"/>
          <a:stretch/>
        </p:blipFill>
        <p:spPr>
          <a:xfrm>
            <a:off x="3882423" y="4575757"/>
            <a:ext cx="1379149" cy="23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1A37"/>
        </a:solidFill>
      </p:bgPr>
    </p:bg>
    <p:spTree>
      <p:nvGrpSpPr>
        <p:cNvPr id="618" name="Shape 618"/>
        <p:cNvGrpSpPr/>
        <p:nvPr/>
      </p:nvGrpSpPr>
      <p:grpSpPr>
        <a:xfrm>
          <a:off x="0" y="0"/>
          <a:ext cx="0" cy="0"/>
          <a:chOff x="0" y="0"/>
          <a:chExt cx="0" cy="0"/>
        </a:xfrm>
      </p:grpSpPr>
      <p:sp>
        <p:nvSpPr>
          <p:cNvPr id="619" name="Google Shape;619;p64"/>
          <p:cNvSpPr/>
          <p:nvPr/>
        </p:nvSpPr>
        <p:spPr>
          <a:xfrm>
            <a:off x="0" y="1350"/>
            <a:ext cx="9144000" cy="8886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64"/>
          <p:cNvSpPr txBox="1"/>
          <p:nvPr/>
        </p:nvSpPr>
        <p:spPr>
          <a:xfrm>
            <a:off x="745350" y="191700"/>
            <a:ext cx="7653300" cy="507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3000">
                <a:solidFill>
                  <a:schemeClr val="lt1"/>
                </a:solidFill>
                <a:latin typeface="Exo"/>
                <a:ea typeface="Exo"/>
                <a:cs typeface="Exo"/>
                <a:sym typeface="Exo"/>
              </a:rPr>
              <a:t>Expected criticality by 2029</a:t>
            </a:r>
            <a:endParaRPr b="1" sz="3000">
              <a:solidFill>
                <a:schemeClr val="lt1"/>
              </a:solidFill>
              <a:latin typeface="Exo"/>
              <a:ea typeface="Exo"/>
              <a:cs typeface="Exo"/>
              <a:sym typeface="Exo"/>
            </a:endParaRPr>
          </a:p>
        </p:txBody>
      </p:sp>
      <p:pic>
        <p:nvPicPr>
          <p:cNvPr id="621" name="Google Shape;621;p64"/>
          <p:cNvPicPr preferRelativeResize="0"/>
          <p:nvPr/>
        </p:nvPicPr>
        <p:blipFill rotWithShape="1">
          <a:blip r:embed="rId3">
            <a:alphaModFix/>
          </a:blip>
          <a:srcRect b="0" l="826" r="826" t="0"/>
          <a:stretch/>
        </p:blipFill>
        <p:spPr>
          <a:xfrm>
            <a:off x="457200" y="889950"/>
            <a:ext cx="8229601" cy="4036849"/>
          </a:xfrm>
          <a:prstGeom prst="rect">
            <a:avLst/>
          </a:prstGeom>
          <a:noFill/>
          <a:ln cap="flat" cmpd="sng" w="19050">
            <a:solidFill>
              <a:schemeClr val="dk2"/>
            </a:solidFill>
            <a:prstDash val="solid"/>
            <a:round/>
            <a:headEnd len="sm" w="sm" type="none"/>
            <a:tailEnd len="sm" w="sm" type="none"/>
          </a:ln>
        </p:spPr>
      </p:pic>
      <p:pic>
        <p:nvPicPr>
          <p:cNvPr id="622" name="Google Shape;622;p64"/>
          <p:cNvPicPr preferRelativeResize="0"/>
          <p:nvPr/>
        </p:nvPicPr>
        <p:blipFill rotWithShape="1">
          <a:blip r:embed="rId4">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1A37"/>
        </a:solidFill>
      </p:bgPr>
    </p:bg>
    <p:spTree>
      <p:nvGrpSpPr>
        <p:cNvPr id="627" name="Shape 627"/>
        <p:cNvGrpSpPr/>
        <p:nvPr/>
      </p:nvGrpSpPr>
      <p:grpSpPr>
        <a:xfrm>
          <a:off x="0" y="0"/>
          <a:ext cx="0" cy="0"/>
          <a:chOff x="0" y="0"/>
          <a:chExt cx="0" cy="0"/>
        </a:xfrm>
      </p:grpSpPr>
      <p:pic>
        <p:nvPicPr>
          <p:cNvPr id="628" name="Google Shape;628;p65"/>
          <p:cNvPicPr preferRelativeResize="0"/>
          <p:nvPr/>
        </p:nvPicPr>
        <p:blipFill>
          <a:blip r:embed="rId3">
            <a:alphaModFix/>
          </a:blip>
          <a:stretch>
            <a:fillRect/>
          </a:stretch>
        </p:blipFill>
        <p:spPr>
          <a:xfrm>
            <a:off x="152400" y="152400"/>
            <a:ext cx="2433475" cy="3567425"/>
          </a:xfrm>
          <a:prstGeom prst="rect">
            <a:avLst/>
          </a:prstGeom>
          <a:noFill/>
          <a:ln cap="flat" cmpd="sng" w="19050">
            <a:solidFill>
              <a:schemeClr val="dk1"/>
            </a:solidFill>
            <a:prstDash val="solid"/>
            <a:miter lim="8000"/>
            <a:headEnd len="sm" w="sm" type="none"/>
            <a:tailEnd len="sm" w="sm" type="none"/>
          </a:ln>
        </p:spPr>
      </p:pic>
      <p:pic>
        <p:nvPicPr>
          <p:cNvPr id="629" name="Google Shape;629;p65"/>
          <p:cNvPicPr preferRelativeResize="0"/>
          <p:nvPr/>
        </p:nvPicPr>
        <p:blipFill>
          <a:blip r:embed="rId4">
            <a:alphaModFix/>
          </a:blip>
          <a:stretch>
            <a:fillRect/>
          </a:stretch>
        </p:blipFill>
        <p:spPr>
          <a:xfrm>
            <a:off x="2802121" y="152400"/>
            <a:ext cx="2782602" cy="3567424"/>
          </a:xfrm>
          <a:prstGeom prst="rect">
            <a:avLst/>
          </a:prstGeom>
          <a:noFill/>
          <a:ln cap="flat" cmpd="sng" w="19050">
            <a:solidFill>
              <a:schemeClr val="dk1"/>
            </a:solidFill>
            <a:prstDash val="solid"/>
            <a:miter lim="8000"/>
            <a:headEnd len="sm" w="sm" type="none"/>
            <a:tailEnd len="sm" w="sm" type="none"/>
          </a:ln>
        </p:spPr>
      </p:pic>
      <p:pic>
        <p:nvPicPr>
          <p:cNvPr id="630" name="Google Shape;630;p65"/>
          <p:cNvPicPr preferRelativeResize="0"/>
          <p:nvPr/>
        </p:nvPicPr>
        <p:blipFill>
          <a:blip r:embed="rId5">
            <a:alphaModFix/>
          </a:blip>
          <a:stretch>
            <a:fillRect/>
          </a:stretch>
        </p:blipFill>
        <p:spPr>
          <a:xfrm>
            <a:off x="2891842" y="3325800"/>
            <a:ext cx="2744875" cy="1606625"/>
          </a:xfrm>
          <a:prstGeom prst="rect">
            <a:avLst/>
          </a:prstGeom>
          <a:noFill/>
          <a:ln cap="flat" cmpd="sng" w="19050">
            <a:solidFill>
              <a:schemeClr val="dk1"/>
            </a:solidFill>
            <a:prstDash val="solid"/>
            <a:miter lim="8000"/>
            <a:headEnd len="sm" w="sm" type="none"/>
            <a:tailEnd len="sm" w="sm" type="none"/>
          </a:ln>
        </p:spPr>
      </p:pic>
      <p:pic>
        <p:nvPicPr>
          <p:cNvPr id="631" name="Google Shape;631;p65"/>
          <p:cNvPicPr preferRelativeResize="0"/>
          <p:nvPr/>
        </p:nvPicPr>
        <p:blipFill>
          <a:blip r:embed="rId6">
            <a:alphaModFix/>
          </a:blip>
          <a:stretch>
            <a:fillRect/>
          </a:stretch>
        </p:blipFill>
        <p:spPr>
          <a:xfrm>
            <a:off x="292450" y="2587114"/>
            <a:ext cx="2391276" cy="2345311"/>
          </a:xfrm>
          <a:prstGeom prst="rect">
            <a:avLst/>
          </a:prstGeom>
          <a:noFill/>
          <a:ln cap="flat" cmpd="sng" w="19050">
            <a:solidFill>
              <a:schemeClr val="dk1"/>
            </a:solidFill>
            <a:prstDash val="solid"/>
            <a:miter lim="8000"/>
            <a:headEnd len="sm" w="sm" type="none"/>
            <a:tailEnd len="sm" w="sm" type="none"/>
          </a:ln>
        </p:spPr>
      </p:pic>
      <p:pic>
        <p:nvPicPr>
          <p:cNvPr id="632" name="Google Shape;632;p65"/>
          <p:cNvPicPr preferRelativeResize="0"/>
          <p:nvPr/>
        </p:nvPicPr>
        <p:blipFill>
          <a:blip r:embed="rId7">
            <a:alphaModFix/>
          </a:blip>
          <a:stretch>
            <a:fillRect/>
          </a:stretch>
        </p:blipFill>
        <p:spPr>
          <a:xfrm>
            <a:off x="5731270" y="152400"/>
            <a:ext cx="2989000" cy="3742575"/>
          </a:xfrm>
          <a:prstGeom prst="rect">
            <a:avLst/>
          </a:prstGeom>
          <a:noFill/>
          <a:ln cap="flat" cmpd="sng" w="19050">
            <a:solidFill>
              <a:schemeClr val="dk1"/>
            </a:solidFill>
            <a:prstDash val="solid"/>
            <a:miter lim="8000"/>
            <a:headEnd len="sm" w="sm" type="none"/>
            <a:tailEnd len="sm" w="sm" type="none"/>
          </a:ln>
        </p:spPr>
      </p:pic>
      <p:pic>
        <p:nvPicPr>
          <p:cNvPr id="633" name="Google Shape;633;p65"/>
          <p:cNvPicPr preferRelativeResize="0"/>
          <p:nvPr/>
        </p:nvPicPr>
        <p:blipFill>
          <a:blip r:embed="rId8">
            <a:alphaModFix/>
          </a:blip>
          <a:stretch>
            <a:fillRect/>
          </a:stretch>
        </p:blipFill>
        <p:spPr>
          <a:xfrm>
            <a:off x="5808674" y="1658200"/>
            <a:ext cx="3177475" cy="3274225"/>
          </a:xfrm>
          <a:prstGeom prst="rect">
            <a:avLst/>
          </a:prstGeom>
          <a:noFill/>
          <a:ln cap="flat" cmpd="sng" w="19050">
            <a:solidFill>
              <a:schemeClr val="dk1"/>
            </a:solidFill>
            <a:prstDash val="solid"/>
            <a:miter lim="8000"/>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6"/>
          <p:cNvSpPr/>
          <p:nvPr/>
        </p:nvSpPr>
        <p:spPr>
          <a:xfrm>
            <a:off x="5658738" y="1187650"/>
            <a:ext cx="2670900" cy="7377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66"/>
          <p:cNvSpPr/>
          <p:nvPr/>
        </p:nvSpPr>
        <p:spPr>
          <a:xfrm>
            <a:off x="814313" y="1190175"/>
            <a:ext cx="7520700" cy="33879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41" name="Google Shape;641;p66"/>
          <p:cNvSpPr txBox="1"/>
          <p:nvPr/>
        </p:nvSpPr>
        <p:spPr>
          <a:xfrm>
            <a:off x="814338" y="1190175"/>
            <a:ext cx="2176200" cy="737700"/>
          </a:xfrm>
          <a:prstGeom prst="rect">
            <a:avLst/>
          </a:prstGeom>
          <a:noFill/>
          <a:ln>
            <a:noFill/>
          </a:ln>
        </p:spPr>
        <p:txBody>
          <a:bodyPr anchorCtr="0" anchor="b" bIns="45700" lIns="91425" spcFirstLastPara="1" rIns="91425" wrap="square" tIns="91425">
            <a:noAutofit/>
          </a:bodyPr>
          <a:lstStyle/>
          <a:p>
            <a:pPr indent="0" lvl="0" marL="0" rtl="0" algn="l">
              <a:spcBef>
                <a:spcPts val="0"/>
              </a:spcBef>
              <a:spcAft>
                <a:spcPts val="0"/>
              </a:spcAft>
              <a:buNone/>
            </a:pPr>
            <a:r>
              <a:rPr b="1" lang="en" sz="2000">
                <a:solidFill>
                  <a:schemeClr val="dk1"/>
                </a:solidFill>
                <a:latin typeface="Exo"/>
                <a:ea typeface="Exo"/>
                <a:cs typeface="Exo"/>
                <a:sym typeface="Exo"/>
              </a:rPr>
              <a:t>1. Pilot</a:t>
            </a:r>
            <a:endParaRPr b="1" sz="2000">
              <a:solidFill>
                <a:schemeClr val="dk1"/>
              </a:solidFill>
              <a:latin typeface="Roboto"/>
              <a:ea typeface="Roboto"/>
              <a:cs typeface="Roboto"/>
              <a:sym typeface="Roboto"/>
            </a:endParaRPr>
          </a:p>
        </p:txBody>
      </p:sp>
      <p:sp>
        <p:nvSpPr>
          <p:cNvPr id="642" name="Google Shape;642;p66"/>
          <p:cNvSpPr txBox="1"/>
          <p:nvPr/>
        </p:nvSpPr>
        <p:spPr>
          <a:xfrm>
            <a:off x="965002" y="23070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‘22</a:t>
            </a:r>
            <a:endParaRPr sz="700">
              <a:solidFill>
                <a:srgbClr val="0944A1"/>
              </a:solidFill>
              <a:latin typeface="Roboto"/>
              <a:ea typeface="Roboto"/>
              <a:cs typeface="Roboto"/>
              <a:sym typeface="Roboto"/>
            </a:endParaRPr>
          </a:p>
        </p:txBody>
      </p:sp>
      <p:sp>
        <p:nvSpPr>
          <p:cNvPr id="643" name="Google Shape;643;p66"/>
          <p:cNvSpPr txBox="1"/>
          <p:nvPr/>
        </p:nvSpPr>
        <p:spPr>
          <a:xfrm>
            <a:off x="1573682" y="23070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‘23</a:t>
            </a:r>
            <a:endParaRPr sz="700">
              <a:solidFill>
                <a:srgbClr val="0944A1"/>
              </a:solidFill>
              <a:latin typeface="Roboto"/>
              <a:ea typeface="Roboto"/>
              <a:cs typeface="Roboto"/>
              <a:sym typeface="Roboto"/>
            </a:endParaRPr>
          </a:p>
        </p:txBody>
      </p:sp>
      <p:sp>
        <p:nvSpPr>
          <p:cNvPr id="644" name="Google Shape;644;p66"/>
          <p:cNvSpPr txBox="1"/>
          <p:nvPr/>
        </p:nvSpPr>
        <p:spPr>
          <a:xfrm>
            <a:off x="2144787" y="23070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‘24</a:t>
            </a:r>
            <a:endParaRPr sz="700">
              <a:solidFill>
                <a:srgbClr val="0944A1"/>
              </a:solidFill>
              <a:latin typeface="Roboto"/>
              <a:ea typeface="Roboto"/>
              <a:cs typeface="Roboto"/>
              <a:sym typeface="Roboto"/>
            </a:endParaRPr>
          </a:p>
        </p:txBody>
      </p:sp>
      <p:sp>
        <p:nvSpPr>
          <p:cNvPr id="645" name="Google Shape;645;p66"/>
          <p:cNvSpPr txBox="1"/>
          <p:nvPr/>
        </p:nvSpPr>
        <p:spPr>
          <a:xfrm>
            <a:off x="2763717" y="2307041"/>
            <a:ext cx="4062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4A1"/>
                </a:solidFill>
                <a:latin typeface="Roboto"/>
                <a:ea typeface="Roboto"/>
                <a:cs typeface="Roboto"/>
                <a:sym typeface="Roboto"/>
              </a:rPr>
              <a:t>‘25</a:t>
            </a:r>
            <a:endParaRPr sz="700">
              <a:solidFill>
                <a:srgbClr val="0944A1"/>
              </a:solidFill>
              <a:latin typeface="Roboto"/>
              <a:ea typeface="Roboto"/>
              <a:cs typeface="Roboto"/>
              <a:sym typeface="Roboto"/>
            </a:endParaRPr>
          </a:p>
        </p:txBody>
      </p:sp>
      <p:cxnSp>
        <p:nvCxnSpPr>
          <p:cNvPr id="646" name="Google Shape;646;p66"/>
          <p:cNvCxnSpPr/>
          <p:nvPr/>
        </p:nvCxnSpPr>
        <p:spPr>
          <a:xfrm rot="10800000">
            <a:off x="1443903" y="2307157"/>
            <a:ext cx="0" cy="2266200"/>
          </a:xfrm>
          <a:prstGeom prst="straightConnector1">
            <a:avLst/>
          </a:prstGeom>
          <a:noFill/>
          <a:ln cap="flat" cmpd="sng" w="9525">
            <a:solidFill>
              <a:srgbClr val="0944A1"/>
            </a:solidFill>
            <a:prstDash val="dot"/>
            <a:round/>
            <a:headEnd len="sm" w="sm" type="none"/>
            <a:tailEnd len="sm" w="sm" type="none"/>
          </a:ln>
        </p:spPr>
      </p:cxnSp>
      <p:cxnSp>
        <p:nvCxnSpPr>
          <p:cNvPr id="647" name="Google Shape;647;p66"/>
          <p:cNvCxnSpPr/>
          <p:nvPr/>
        </p:nvCxnSpPr>
        <p:spPr>
          <a:xfrm rot="10800000">
            <a:off x="2070071" y="2307157"/>
            <a:ext cx="0" cy="2266200"/>
          </a:xfrm>
          <a:prstGeom prst="straightConnector1">
            <a:avLst/>
          </a:prstGeom>
          <a:noFill/>
          <a:ln cap="flat" cmpd="sng" w="9525">
            <a:solidFill>
              <a:srgbClr val="0944A1"/>
            </a:solidFill>
            <a:prstDash val="dot"/>
            <a:round/>
            <a:headEnd len="sm" w="sm" type="none"/>
            <a:tailEnd len="sm" w="sm" type="none"/>
          </a:ln>
        </p:spPr>
      </p:cxnSp>
      <p:cxnSp>
        <p:nvCxnSpPr>
          <p:cNvPr id="648" name="Google Shape;648;p66"/>
          <p:cNvCxnSpPr/>
          <p:nvPr/>
        </p:nvCxnSpPr>
        <p:spPr>
          <a:xfrm rot="10800000">
            <a:off x="2696238" y="2307157"/>
            <a:ext cx="0" cy="2266200"/>
          </a:xfrm>
          <a:prstGeom prst="straightConnector1">
            <a:avLst/>
          </a:prstGeom>
          <a:noFill/>
          <a:ln cap="flat" cmpd="sng" w="9525">
            <a:solidFill>
              <a:srgbClr val="0944A1"/>
            </a:solidFill>
            <a:prstDash val="dot"/>
            <a:round/>
            <a:headEnd len="sm" w="sm" type="none"/>
            <a:tailEnd len="sm" w="sm" type="none"/>
          </a:ln>
        </p:spPr>
      </p:cxnSp>
      <p:sp>
        <p:nvSpPr>
          <p:cNvPr id="649" name="Google Shape;649;p66"/>
          <p:cNvSpPr/>
          <p:nvPr/>
        </p:nvSpPr>
        <p:spPr>
          <a:xfrm>
            <a:off x="808863" y="2596700"/>
            <a:ext cx="22173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1: Design and construct an </a:t>
            </a:r>
            <a:br>
              <a:rPr lang="en" sz="700">
                <a:solidFill>
                  <a:srgbClr val="FFFFFF"/>
                </a:solidFill>
                <a:latin typeface="Exo"/>
                <a:ea typeface="Exo"/>
                <a:cs typeface="Exo"/>
                <a:sym typeface="Exo"/>
              </a:rPr>
            </a:br>
            <a:r>
              <a:rPr lang="en" sz="700">
                <a:solidFill>
                  <a:srgbClr val="FFFFFF"/>
                </a:solidFill>
                <a:latin typeface="Exo"/>
                <a:ea typeface="Exo"/>
                <a:cs typeface="Exo"/>
                <a:sym typeface="Exo"/>
              </a:rPr>
              <a:t>electrical test reactor in Oskarshamn</a:t>
            </a:r>
            <a:endParaRPr sz="700">
              <a:solidFill>
                <a:srgbClr val="FFFFFF"/>
              </a:solidFill>
              <a:latin typeface="Exo"/>
              <a:ea typeface="Exo"/>
              <a:cs typeface="Exo"/>
              <a:sym typeface="Exo"/>
            </a:endParaRPr>
          </a:p>
        </p:txBody>
      </p:sp>
      <p:sp>
        <p:nvSpPr>
          <p:cNvPr id="650" name="Google Shape;650;p66"/>
          <p:cNvSpPr/>
          <p:nvPr/>
        </p:nvSpPr>
        <p:spPr>
          <a:xfrm>
            <a:off x="2696239" y="3325765"/>
            <a:ext cx="31227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2: Build an 80 MW reactor in Sweden</a:t>
            </a:r>
            <a:endParaRPr sz="700">
              <a:solidFill>
                <a:srgbClr val="FFFFFF"/>
              </a:solidFill>
              <a:latin typeface="Exo"/>
              <a:ea typeface="Exo"/>
              <a:cs typeface="Exo"/>
              <a:sym typeface="Exo"/>
            </a:endParaRPr>
          </a:p>
        </p:txBody>
      </p:sp>
      <p:sp>
        <p:nvSpPr>
          <p:cNvPr id="651" name="Google Shape;651;p66"/>
          <p:cNvSpPr/>
          <p:nvPr/>
        </p:nvSpPr>
        <p:spPr>
          <a:xfrm>
            <a:off x="5829231" y="4151287"/>
            <a:ext cx="2505900" cy="254100"/>
          </a:xfrm>
          <a:prstGeom prst="rect">
            <a:avLst/>
          </a:prstGeom>
          <a:solidFill>
            <a:srgbClr val="101A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Exo"/>
                <a:ea typeface="Exo"/>
                <a:cs typeface="Exo"/>
                <a:sym typeface="Exo"/>
              </a:rPr>
              <a:t>Phase 3: Manufacture SMRs for energy companies and industrials</a:t>
            </a:r>
            <a:endParaRPr sz="700">
              <a:solidFill>
                <a:srgbClr val="FFFFFF"/>
              </a:solidFill>
              <a:latin typeface="Exo"/>
              <a:ea typeface="Exo"/>
              <a:cs typeface="Exo"/>
              <a:sym typeface="Exo"/>
            </a:endParaRPr>
          </a:p>
        </p:txBody>
      </p:sp>
      <p:sp>
        <p:nvSpPr>
          <p:cNvPr id="652" name="Google Shape;652;p66"/>
          <p:cNvSpPr/>
          <p:nvPr/>
        </p:nvSpPr>
        <p:spPr>
          <a:xfrm>
            <a:off x="1753244" y="249093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6"/>
          <p:cNvSpPr/>
          <p:nvPr/>
        </p:nvSpPr>
        <p:spPr>
          <a:xfrm>
            <a:off x="3587470" y="2677789"/>
            <a:ext cx="81300" cy="70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6"/>
          <p:cNvSpPr txBox="1"/>
          <p:nvPr/>
        </p:nvSpPr>
        <p:spPr>
          <a:xfrm>
            <a:off x="5826688" y="1190184"/>
            <a:ext cx="2505900" cy="737700"/>
          </a:xfrm>
          <a:prstGeom prst="rect">
            <a:avLst/>
          </a:prstGeom>
          <a:noFill/>
          <a:ln>
            <a:noFill/>
          </a:ln>
        </p:spPr>
        <p:txBody>
          <a:bodyPr anchorCtr="0" anchor="b" bIns="45700" lIns="91425" spcFirstLastPara="1" rIns="91425" wrap="square" tIns="91425">
            <a:noAutofit/>
          </a:bodyPr>
          <a:lstStyle/>
          <a:p>
            <a:pPr indent="0" lvl="0" marL="0" rtl="0" algn="l">
              <a:spcBef>
                <a:spcPts val="0"/>
              </a:spcBef>
              <a:spcAft>
                <a:spcPts val="0"/>
              </a:spcAft>
              <a:buNone/>
            </a:pPr>
            <a:r>
              <a:rPr b="1" lang="en" sz="2000">
                <a:solidFill>
                  <a:schemeClr val="lt1"/>
                </a:solidFill>
                <a:latin typeface="Exo"/>
                <a:ea typeface="Exo"/>
                <a:cs typeface="Exo"/>
                <a:sym typeface="Exo"/>
              </a:rPr>
              <a:t>3. Mass production</a:t>
            </a:r>
            <a:endParaRPr b="1" sz="2000">
              <a:solidFill>
                <a:schemeClr val="lt1"/>
              </a:solidFill>
              <a:latin typeface="Exo"/>
              <a:ea typeface="Exo"/>
              <a:cs typeface="Exo"/>
              <a:sym typeface="Exo"/>
            </a:endParaRPr>
          </a:p>
        </p:txBody>
      </p:sp>
      <p:sp>
        <p:nvSpPr>
          <p:cNvPr id="655" name="Google Shape;655;p66"/>
          <p:cNvSpPr txBox="1"/>
          <p:nvPr/>
        </p:nvSpPr>
        <p:spPr>
          <a:xfrm>
            <a:off x="5907051"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‘30</a:t>
            </a:r>
            <a:endParaRPr sz="700">
              <a:solidFill>
                <a:srgbClr val="0D5DDF"/>
              </a:solidFill>
              <a:latin typeface="Roboto"/>
              <a:ea typeface="Roboto"/>
              <a:cs typeface="Roboto"/>
              <a:sym typeface="Roboto"/>
            </a:endParaRPr>
          </a:p>
        </p:txBody>
      </p:sp>
      <p:sp>
        <p:nvSpPr>
          <p:cNvPr id="656" name="Google Shape;656;p66"/>
          <p:cNvSpPr txBox="1"/>
          <p:nvPr/>
        </p:nvSpPr>
        <p:spPr>
          <a:xfrm>
            <a:off x="6554544"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‘31</a:t>
            </a:r>
            <a:endParaRPr sz="700">
              <a:solidFill>
                <a:srgbClr val="0D5DDF"/>
              </a:solidFill>
              <a:latin typeface="Roboto"/>
              <a:ea typeface="Roboto"/>
              <a:cs typeface="Roboto"/>
              <a:sym typeface="Roboto"/>
            </a:endParaRPr>
          </a:p>
        </p:txBody>
      </p:sp>
      <p:sp>
        <p:nvSpPr>
          <p:cNvPr id="657" name="Google Shape;657;p66"/>
          <p:cNvSpPr txBox="1"/>
          <p:nvPr/>
        </p:nvSpPr>
        <p:spPr>
          <a:xfrm>
            <a:off x="7162066"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‘32</a:t>
            </a:r>
            <a:endParaRPr sz="700">
              <a:solidFill>
                <a:srgbClr val="0D5DDF"/>
              </a:solidFill>
              <a:latin typeface="Roboto"/>
              <a:ea typeface="Roboto"/>
              <a:cs typeface="Roboto"/>
              <a:sym typeface="Roboto"/>
            </a:endParaRPr>
          </a:p>
        </p:txBody>
      </p:sp>
      <p:sp>
        <p:nvSpPr>
          <p:cNvPr id="658" name="Google Shape;658;p66"/>
          <p:cNvSpPr txBox="1"/>
          <p:nvPr/>
        </p:nvSpPr>
        <p:spPr>
          <a:xfrm>
            <a:off x="7820462"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DDF"/>
                </a:solidFill>
                <a:latin typeface="Roboto"/>
                <a:ea typeface="Roboto"/>
                <a:cs typeface="Roboto"/>
                <a:sym typeface="Roboto"/>
              </a:rPr>
              <a:t>W4</a:t>
            </a:r>
            <a:endParaRPr sz="700">
              <a:solidFill>
                <a:srgbClr val="0D5DDF"/>
              </a:solidFill>
              <a:latin typeface="Roboto"/>
              <a:ea typeface="Roboto"/>
              <a:cs typeface="Roboto"/>
              <a:sym typeface="Roboto"/>
            </a:endParaRPr>
          </a:p>
        </p:txBody>
      </p:sp>
      <p:cxnSp>
        <p:nvCxnSpPr>
          <p:cNvPr id="659" name="Google Shape;659;p66"/>
          <p:cNvCxnSpPr/>
          <p:nvPr/>
        </p:nvCxnSpPr>
        <p:spPr>
          <a:xfrm rot="10800000">
            <a:off x="6456245" y="2306857"/>
            <a:ext cx="0" cy="2266500"/>
          </a:xfrm>
          <a:prstGeom prst="straightConnector1">
            <a:avLst/>
          </a:prstGeom>
          <a:noFill/>
          <a:ln cap="flat" cmpd="sng" w="9525">
            <a:solidFill>
              <a:srgbClr val="0D5DDF"/>
            </a:solidFill>
            <a:prstDash val="dot"/>
            <a:round/>
            <a:headEnd len="sm" w="sm" type="none"/>
            <a:tailEnd len="sm" w="sm" type="none"/>
          </a:ln>
        </p:spPr>
      </p:cxnSp>
      <p:cxnSp>
        <p:nvCxnSpPr>
          <p:cNvPr id="660" name="Google Shape;660;p66"/>
          <p:cNvCxnSpPr/>
          <p:nvPr/>
        </p:nvCxnSpPr>
        <p:spPr>
          <a:xfrm rot="10800000">
            <a:off x="7082412" y="2306857"/>
            <a:ext cx="0" cy="2266500"/>
          </a:xfrm>
          <a:prstGeom prst="straightConnector1">
            <a:avLst/>
          </a:prstGeom>
          <a:noFill/>
          <a:ln cap="flat" cmpd="sng" w="9525">
            <a:solidFill>
              <a:srgbClr val="0D5DDF"/>
            </a:solidFill>
            <a:prstDash val="dot"/>
            <a:round/>
            <a:headEnd len="sm" w="sm" type="none"/>
            <a:tailEnd len="sm" w="sm" type="none"/>
          </a:ln>
        </p:spPr>
      </p:cxnSp>
      <p:cxnSp>
        <p:nvCxnSpPr>
          <p:cNvPr id="661" name="Google Shape;661;p66"/>
          <p:cNvCxnSpPr/>
          <p:nvPr/>
        </p:nvCxnSpPr>
        <p:spPr>
          <a:xfrm rot="10800000">
            <a:off x="7708579" y="2306857"/>
            <a:ext cx="0" cy="2266500"/>
          </a:xfrm>
          <a:prstGeom prst="straightConnector1">
            <a:avLst/>
          </a:prstGeom>
          <a:noFill/>
          <a:ln cap="flat" cmpd="sng" w="9525">
            <a:solidFill>
              <a:srgbClr val="0D5DDF"/>
            </a:solidFill>
            <a:prstDash val="dot"/>
            <a:round/>
            <a:headEnd len="sm" w="sm" type="none"/>
            <a:tailEnd len="sm" w="sm" type="none"/>
          </a:ln>
        </p:spPr>
      </p:cxnSp>
      <p:sp>
        <p:nvSpPr>
          <p:cNvPr id="662" name="Google Shape;662;p66"/>
          <p:cNvSpPr/>
          <p:nvPr/>
        </p:nvSpPr>
        <p:spPr>
          <a:xfrm>
            <a:off x="2073906" y="3325765"/>
            <a:ext cx="6225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Prepare</a:t>
            </a:r>
            <a:endParaRPr sz="700">
              <a:solidFill>
                <a:schemeClr val="dk1"/>
              </a:solidFill>
              <a:latin typeface="Exo"/>
              <a:ea typeface="Exo"/>
              <a:cs typeface="Exo"/>
              <a:sym typeface="Exo"/>
            </a:endParaRPr>
          </a:p>
        </p:txBody>
      </p:sp>
      <p:sp>
        <p:nvSpPr>
          <p:cNvPr id="663" name="Google Shape;663;p66"/>
          <p:cNvSpPr/>
          <p:nvPr/>
        </p:nvSpPr>
        <p:spPr>
          <a:xfrm>
            <a:off x="3026163" y="2596700"/>
            <a:ext cx="21762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Tests + commercial electrolysis</a:t>
            </a:r>
            <a:endParaRPr sz="700">
              <a:solidFill>
                <a:schemeClr val="dk1"/>
              </a:solidFill>
              <a:latin typeface="Exo"/>
              <a:ea typeface="Exo"/>
              <a:cs typeface="Exo"/>
              <a:sym typeface="Exo"/>
            </a:endParaRPr>
          </a:p>
        </p:txBody>
      </p:sp>
      <p:sp>
        <p:nvSpPr>
          <p:cNvPr id="664" name="Google Shape;664;p66"/>
          <p:cNvSpPr/>
          <p:nvPr/>
        </p:nvSpPr>
        <p:spPr>
          <a:xfrm>
            <a:off x="5811828" y="3325765"/>
            <a:ext cx="2523300" cy="254100"/>
          </a:xfrm>
          <a:prstGeom prst="rect">
            <a:avLst/>
          </a:prstGeom>
          <a:solidFill>
            <a:schemeClr val="lt1"/>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Exo"/>
                <a:ea typeface="Exo"/>
                <a:cs typeface="Exo"/>
                <a:sym typeface="Exo"/>
              </a:rPr>
              <a:t>Operations</a:t>
            </a:r>
            <a:endParaRPr sz="700">
              <a:solidFill>
                <a:schemeClr val="dk1"/>
              </a:solidFill>
              <a:latin typeface="Exo"/>
              <a:ea typeface="Exo"/>
              <a:cs typeface="Exo"/>
              <a:sym typeface="Exo"/>
            </a:endParaRPr>
          </a:p>
        </p:txBody>
      </p:sp>
      <p:sp>
        <p:nvSpPr>
          <p:cNvPr id="665" name="Google Shape;665;p66"/>
          <p:cNvSpPr/>
          <p:nvPr/>
        </p:nvSpPr>
        <p:spPr>
          <a:xfrm>
            <a:off x="2654541" y="36168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6"/>
          <p:cNvSpPr/>
          <p:nvPr/>
        </p:nvSpPr>
        <p:spPr>
          <a:xfrm>
            <a:off x="4187782" y="36168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6"/>
          <p:cNvSpPr txBox="1"/>
          <p:nvPr/>
        </p:nvSpPr>
        <p:spPr>
          <a:xfrm>
            <a:off x="2070055" y="3668511"/>
            <a:ext cx="124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License application</a:t>
            </a:r>
            <a:br>
              <a:rPr lang="en" sz="700">
                <a:latin typeface="Exo"/>
                <a:ea typeface="Exo"/>
                <a:cs typeface="Exo"/>
                <a:sym typeface="Exo"/>
              </a:rPr>
            </a:br>
            <a:r>
              <a:rPr lang="en" sz="700">
                <a:latin typeface="Exo"/>
                <a:ea typeface="Exo"/>
                <a:cs typeface="Exo"/>
                <a:sym typeface="Exo"/>
              </a:rPr>
              <a:t>submitted</a:t>
            </a:r>
            <a:endParaRPr sz="700">
              <a:latin typeface="Exo"/>
              <a:ea typeface="Exo"/>
              <a:cs typeface="Exo"/>
              <a:sym typeface="Exo"/>
            </a:endParaRPr>
          </a:p>
        </p:txBody>
      </p:sp>
      <p:sp>
        <p:nvSpPr>
          <p:cNvPr id="668" name="Google Shape;668;p66"/>
          <p:cNvSpPr txBox="1"/>
          <p:nvPr/>
        </p:nvSpPr>
        <p:spPr>
          <a:xfrm>
            <a:off x="3738945" y="3668511"/>
            <a:ext cx="1123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License approval expected, </a:t>
            </a:r>
            <a:br>
              <a:rPr lang="en" sz="700">
                <a:latin typeface="Exo"/>
                <a:ea typeface="Exo"/>
                <a:cs typeface="Exo"/>
                <a:sym typeface="Exo"/>
              </a:rPr>
            </a:br>
            <a:r>
              <a:rPr lang="en" sz="700">
                <a:latin typeface="Exo"/>
                <a:ea typeface="Exo"/>
                <a:cs typeface="Exo"/>
                <a:sym typeface="Exo"/>
              </a:rPr>
              <a:t>construction starts </a:t>
            </a:r>
            <a:endParaRPr sz="700">
              <a:latin typeface="Exo"/>
              <a:ea typeface="Exo"/>
              <a:cs typeface="Exo"/>
              <a:sym typeface="Exo"/>
            </a:endParaRPr>
          </a:p>
        </p:txBody>
      </p:sp>
      <p:sp>
        <p:nvSpPr>
          <p:cNvPr id="669" name="Google Shape;669;p66"/>
          <p:cNvSpPr txBox="1"/>
          <p:nvPr/>
        </p:nvSpPr>
        <p:spPr>
          <a:xfrm>
            <a:off x="4580701" y="3668511"/>
            <a:ext cx="1244700" cy="292500"/>
          </a:xfrm>
          <a:prstGeom prst="rect">
            <a:avLst/>
          </a:prstGeom>
          <a:noFill/>
          <a:ln>
            <a:noFill/>
          </a:ln>
        </p:spPr>
        <p:txBody>
          <a:bodyPr anchorCtr="0" anchor="t" bIns="91425" lIns="91425" spcFirstLastPara="1" rIns="27425" wrap="square" tIns="91425">
            <a:spAutoFit/>
          </a:bodyPr>
          <a:lstStyle/>
          <a:p>
            <a:pPr indent="0" lvl="0" marL="0" rtl="0" algn="r">
              <a:spcBef>
                <a:spcPts val="0"/>
              </a:spcBef>
              <a:spcAft>
                <a:spcPts val="0"/>
              </a:spcAft>
              <a:buNone/>
            </a:pPr>
            <a:r>
              <a:rPr lang="en" sz="700">
                <a:solidFill>
                  <a:schemeClr val="dk1"/>
                </a:solidFill>
                <a:latin typeface="Exo"/>
                <a:ea typeface="Exo"/>
                <a:cs typeface="Exo"/>
                <a:sym typeface="Exo"/>
              </a:rPr>
              <a:t>Commissioning</a:t>
            </a:r>
            <a:endParaRPr sz="700">
              <a:latin typeface="Exo"/>
              <a:ea typeface="Exo"/>
              <a:cs typeface="Exo"/>
              <a:sym typeface="Exo"/>
            </a:endParaRPr>
          </a:p>
        </p:txBody>
      </p:sp>
      <p:sp>
        <p:nvSpPr>
          <p:cNvPr id="670" name="Google Shape;670;p66"/>
          <p:cNvSpPr/>
          <p:nvPr/>
        </p:nvSpPr>
        <p:spPr>
          <a:xfrm>
            <a:off x="5762967" y="3616819"/>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6"/>
          <p:cNvSpPr/>
          <p:nvPr/>
        </p:nvSpPr>
        <p:spPr>
          <a:xfrm>
            <a:off x="2339123" y="28507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6"/>
          <p:cNvSpPr txBox="1"/>
          <p:nvPr/>
        </p:nvSpPr>
        <p:spPr>
          <a:xfrm>
            <a:off x="2070062" y="2902500"/>
            <a:ext cx="622500" cy="400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Construction starts</a:t>
            </a:r>
            <a:endParaRPr sz="700">
              <a:latin typeface="Exo"/>
              <a:ea typeface="Exo"/>
              <a:cs typeface="Exo"/>
              <a:sym typeface="Exo"/>
            </a:endParaRPr>
          </a:p>
        </p:txBody>
      </p:sp>
      <p:sp>
        <p:nvSpPr>
          <p:cNvPr id="673" name="Google Shape;673;p66"/>
          <p:cNvSpPr/>
          <p:nvPr/>
        </p:nvSpPr>
        <p:spPr>
          <a:xfrm>
            <a:off x="2979732" y="28507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6"/>
          <p:cNvSpPr txBox="1"/>
          <p:nvPr/>
        </p:nvSpPr>
        <p:spPr>
          <a:xfrm>
            <a:off x="2582677" y="2902500"/>
            <a:ext cx="849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Exo"/>
                <a:ea typeface="Exo"/>
                <a:cs typeface="Exo"/>
                <a:sym typeface="Exo"/>
              </a:rPr>
              <a:t>Commissioning</a:t>
            </a:r>
            <a:endParaRPr sz="700">
              <a:latin typeface="Exo"/>
              <a:ea typeface="Exo"/>
              <a:cs typeface="Exo"/>
              <a:sym typeface="Exo"/>
            </a:endParaRPr>
          </a:p>
        </p:txBody>
      </p:sp>
      <p:sp>
        <p:nvSpPr>
          <p:cNvPr id="675" name="Google Shape;675;p66"/>
          <p:cNvSpPr txBox="1"/>
          <p:nvPr/>
        </p:nvSpPr>
        <p:spPr>
          <a:xfrm>
            <a:off x="3400665"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‘26</a:t>
            </a:r>
            <a:endParaRPr sz="700">
              <a:solidFill>
                <a:srgbClr val="0C58D3"/>
              </a:solidFill>
              <a:latin typeface="Roboto"/>
              <a:ea typeface="Roboto"/>
              <a:cs typeface="Roboto"/>
              <a:sym typeface="Roboto"/>
            </a:endParaRPr>
          </a:p>
        </p:txBody>
      </p:sp>
      <p:sp>
        <p:nvSpPr>
          <p:cNvPr id="676" name="Google Shape;676;p66"/>
          <p:cNvSpPr txBox="1"/>
          <p:nvPr/>
        </p:nvSpPr>
        <p:spPr>
          <a:xfrm>
            <a:off x="4048159"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‘27</a:t>
            </a:r>
            <a:endParaRPr sz="700">
              <a:solidFill>
                <a:srgbClr val="0C58D3"/>
              </a:solidFill>
              <a:latin typeface="Roboto"/>
              <a:ea typeface="Roboto"/>
              <a:cs typeface="Roboto"/>
              <a:sym typeface="Roboto"/>
            </a:endParaRPr>
          </a:p>
        </p:txBody>
      </p:sp>
      <p:sp>
        <p:nvSpPr>
          <p:cNvPr id="677" name="Google Shape;677;p66"/>
          <p:cNvSpPr txBox="1"/>
          <p:nvPr/>
        </p:nvSpPr>
        <p:spPr>
          <a:xfrm>
            <a:off x="4655681"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‘28</a:t>
            </a:r>
            <a:endParaRPr sz="700">
              <a:solidFill>
                <a:srgbClr val="0C58D3"/>
              </a:solidFill>
              <a:latin typeface="Roboto"/>
              <a:ea typeface="Roboto"/>
              <a:cs typeface="Roboto"/>
              <a:sym typeface="Roboto"/>
            </a:endParaRPr>
          </a:p>
        </p:txBody>
      </p:sp>
      <p:sp>
        <p:nvSpPr>
          <p:cNvPr id="678" name="Google Shape;678;p66"/>
          <p:cNvSpPr txBox="1"/>
          <p:nvPr/>
        </p:nvSpPr>
        <p:spPr>
          <a:xfrm>
            <a:off x="5314077" y="2307048"/>
            <a:ext cx="431700" cy="21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8D3"/>
                </a:solidFill>
                <a:latin typeface="Roboto"/>
                <a:ea typeface="Roboto"/>
                <a:cs typeface="Roboto"/>
                <a:sym typeface="Roboto"/>
              </a:rPr>
              <a:t>‘29</a:t>
            </a:r>
            <a:endParaRPr sz="700">
              <a:solidFill>
                <a:srgbClr val="0C58D3"/>
              </a:solidFill>
              <a:latin typeface="Roboto"/>
              <a:ea typeface="Roboto"/>
              <a:cs typeface="Roboto"/>
              <a:sym typeface="Roboto"/>
            </a:endParaRPr>
          </a:p>
        </p:txBody>
      </p:sp>
      <p:cxnSp>
        <p:nvCxnSpPr>
          <p:cNvPr id="679" name="Google Shape;679;p66"/>
          <p:cNvCxnSpPr/>
          <p:nvPr/>
        </p:nvCxnSpPr>
        <p:spPr>
          <a:xfrm rot="10800000">
            <a:off x="3949859" y="2307157"/>
            <a:ext cx="0" cy="2266200"/>
          </a:xfrm>
          <a:prstGeom prst="straightConnector1">
            <a:avLst/>
          </a:prstGeom>
          <a:noFill/>
          <a:ln cap="flat" cmpd="sng" w="9525">
            <a:solidFill>
              <a:srgbClr val="0C58D3"/>
            </a:solidFill>
            <a:prstDash val="dot"/>
            <a:round/>
            <a:headEnd len="sm" w="sm" type="none"/>
            <a:tailEnd len="sm" w="sm" type="none"/>
          </a:ln>
        </p:spPr>
      </p:cxnSp>
      <p:cxnSp>
        <p:nvCxnSpPr>
          <p:cNvPr id="680" name="Google Shape;680;p66"/>
          <p:cNvCxnSpPr/>
          <p:nvPr/>
        </p:nvCxnSpPr>
        <p:spPr>
          <a:xfrm rot="10800000">
            <a:off x="4576027" y="2307157"/>
            <a:ext cx="0" cy="2266200"/>
          </a:xfrm>
          <a:prstGeom prst="straightConnector1">
            <a:avLst/>
          </a:prstGeom>
          <a:noFill/>
          <a:ln cap="flat" cmpd="sng" w="9525">
            <a:solidFill>
              <a:srgbClr val="0C58D3"/>
            </a:solidFill>
            <a:prstDash val="dot"/>
            <a:round/>
            <a:headEnd len="sm" w="sm" type="none"/>
            <a:tailEnd len="sm" w="sm" type="none"/>
          </a:ln>
        </p:spPr>
      </p:cxnSp>
      <p:cxnSp>
        <p:nvCxnSpPr>
          <p:cNvPr id="681" name="Google Shape;681;p66"/>
          <p:cNvCxnSpPr/>
          <p:nvPr/>
        </p:nvCxnSpPr>
        <p:spPr>
          <a:xfrm rot="10800000">
            <a:off x="5202194" y="2307157"/>
            <a:ext cx="0" cy="2266200"/>
          </a:xfrm>
          <a:prstGeom prst="straightConnector1">
            <a:avLst/>
          </a:prstGeom>
          <a:noFill/>
          <a:ln cap="flat" cmpd="sng" w="9525">
            <a:solidFill>
              <a:srgbClr val="0C58D3"/>
            </a:solidFill>
            <a:prstDash val="dot"/>
            <a:round/>
            <a:headEnd len="sm" w="sm" type="none"/>
            <a:tailEnd len="sm" w="sm" type="none"/>
          </a:ln>
        </p:spPr>
      </p:cxnSp>
      <p:sp>
        <p:nvSpPr>
          <p:cNvPr id="682" name="Google Shape;682;p66"/>
          <p:cNvSpPr txBox="1"/>
          <p:nvPr/>
        </p:nvSpPr>
        <p:spPr>
          <a:xfrm>
            <a:off x="3093785" y="1190175"/>
            <a:ext cx="2652000" cy="737700"/>
          </a:xfrm>
          <a:prstGeom prst="rect">
            <a:avLst/>
          </a:prstGeom>
          <a:noFill/>
          <a:ln>
            <a:noFill/>
          </a:ln>
        </p:spPr>
        <p:txBody>
          <a:bodyPr anchorCtr="0" anchor="b" bIns="45700" lIns="0" spcFirstLastPara="1" rIns="91425" wrap="square" tIns="91425">
            <a:noAutofit/>
          </a:bodyPr>
          <a:lstStyle/>
          <a:p>
            <a:pPr indent="0" lvl="0" marL="0" rtl="0" algn="l">
              <a:spcBef>
                <a:spcPts val="0"/>
              </a:spcBef>
              <a:spcAft>
                <a:spcPts val="0"/>
              </a:spcAft>
              <a:buNone/>
            </a:pPr>
            <a:r>
              <a:rPr b="1" lang="en" sz="2000">
                <a:solidFill>
                  <a:schemeClr val="dk1"/>
                </a:solidFill>
                <a:latin typeface="Exo"/>
                <a:ea typeface="Exo"/>
                <a:cs typeface="Exo"/>
                <a:sym typeface="Exo"/>
              </a:rPr>
              <a:t>2. Sweden’s next nuclear reactor</a:t>
            </a:r>
            <a:endParaRPr b="1" sz="2000">
              <a:solidFill>
                <a:schemeClr val="dk1"/>
              </a:solidFill>
              <a:latin typeface="Exo"/>
              <a:ea typeface="Exo"/>
              <a:cs typeface="Exo"/>
              <a:sym typeface="Exo"/>
            </a:endParaRPr>
          </a:p>
        </p:txBody>
      </p:sp>
      <p:cxnSp>
        <p:nvCxnSpPr>
          <p:cNvPr id="683" name="Google Shape;683;p66"/>
          <p:cNvCxnSpPr/>
          <p:nvPr/>
        </p:nvCxnSpPr>
        <p:spPr>
          <a:xfrm>
            <a:off x="879838" y="1927950"/>
            <a:ext cx="2108400" cy="0"/>
          </a:xfrm>
          <a:prstGeom prst="straightConnector1">
            <a:avLst/>
          </a:prstGeom>
          <a:noFill/>
          <a:ln cap="flat" cmpd="sng" w="19050">
            <a:solidFill>
              <a:schemeClr val="dk1"/>
            </a:solidFill>
            <a:prstDash val="solid"/>
            <a:round/>
            <a:headEnd len="med" w="med" type="none"/>
            <a:tailEnd len="med" w="med" type="none"/>
          </a:ln>
        </p:spPr>
      </p:cxnSp>
      <p:cxnSp>
        <p:nvCxnSpPr>
          <p:cNvPr id="684" name="Google Shape;684;p66"/>
          <p:cNvCxnSpPr/>
          <p:nvPr/>
        </p:nvCxnSpPr>
        <p:spPr>
          <a:xfrm>
            <a:off x="3093788" y="1927950"/>
            <a:ext cx="2493000" cy="2700"/>
          </a:xfrm>
          <a:prstGeom prst="straightConnector1">
            <a:avLst/>
          </a:prstGeom>
          <a:noFill/>
          <a:ln cap="flat" cmpd="sng" w="19050">
            <a:solidFill>
              <a:schemeClr val="dk1"/>
            </a:solidFill>
            <a:prstDash val="solid"/>
            <a:round/>
            <a:headEnd len="med" w="med" type="none"/>
            <a:tailEnd len="med" w="med" type="none"/>
          </a:ln>
        </p:spPr>
      </p:cxnSp>
      <p:cxnSp>
        <p:nvCxnSpPr>
          <p:cNvPr id="685" name="Google Shape;685;p66"/>
          <p:cNvCxnSpPr/>
          <p:nvPr/>
        </p:nvCxnSpPr>
        <p:spPr>
          <a:xfrm>
            <a:off x="5658450" y="1928225"/>
            <a:ext cx="2673000" cy="600"/>
          </a:xfrm>
          <a:prstGeom prst="straightConnector1">
            <a:avLst/>
          </a:prstGeom>
          <a:noFill/>
          <a:ln cap="flat" cmpd="sng" w="19050">
            <a:solidFill>
              <a:schemeClr val="dk1"/>
            </a:solidFill>
            <a:prstDash val="solid"/>
            <a:round/>
            <a:headEnd len="med" w="med" type="none"/>
            <a:tailEnd len="med" w="med" type="none"/>
          </a:ln>
        </p:spPr>
      </p:cxnSp>
      <p:cxnSp>
        <p:nvCxnSpPr>
          <p:cNvPr id="686" name="Google Shape;686;p66"/>
          <p:cNvCxnSpPr/>
          <p:nvPr/>
        </p:nvCxnSpPr>
        <p:spPr>
          <a:xfrm rot="10800000">
            <a:off x="3325749" y="2307157"/>
            <a:ext cx="0" cy="2266200"/>
          </a:xfrm>
          <a:prstGeom prst="straightConnector1">
            <a:avLst/>
          </a:prstGeom>
          <a:noFill/>
          <a:ln cap="flat" cmpd="sng" w="9525">
            <a:solidFill>
              <a:srgbClr val="0C58D3"/>
            </a:solidFill>
            <a:prstDash val="dot"/>
            <a:round/>
            <a:headEnd len="sm" w="sm" type="none"/>
            <a:tailEnd len="sm" w="sm" type="none"/>
          </a:ln>
        </p:spPr>
      </p:cxnSp>
      <p:cxnSp>
        <p:nvCxnSpPr>
          <p:cNvPr id="687" name="Google Shape;687;p66"/>
          <p:cNvCxnSpPr/>
          <p:nvPr/>
        </p:nvCxnSpPr>
        <p:spPr>
          <a:xfrm rot="10800000">
            <a:off x="5825419" y="2307157"/>
            <a:ext cx="0" cy="2266200"/>
          </a:xfrm>
          <a:prstGeom prst="straightConnector1">
            <a:avLst/>
          </a:prstGeom>
          <a:noFill/>
          <a:ln cap="flat" cmpd="sng" w="9525">
            <a:solidFill>
              <a:srgbClr val="0C58D3"/>
            </a:solidFill>
            <a:prstDash val="dot"/>
            <a:round/>
            <a:headEnd len="sm" w="sm" type="none"/>
            <a:tailEnd len="sm" w="sm" type="none"/>
          </a:ln>
        </p:spPr>
      </p:cxnSp>
      <p:sp>
        <p:nvSpPr>
          <p:cNvPr id="688" name="Google Shape;688;p66"/>
          <p:cNvSpPr/>
          <p:nvPr/>
        </p:nvSpPr>
        <p:spPr>
          <a:xfrm>
            <a:off x="0" y="1350"/>
            <a:ext cx="9144000" cy="8886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66"/>
          <p:cNvSpPr txBox="1"/>
          <p:nvPr/>
        </p:nvSpPr>
        <p:spPr>
          <a:xfrm>
            <a:off x="228600" y="236525"/>
            <a:ext cx="8685300" cy="507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Phase 3: Mass production</a:t>
            </a:r>
            <a:endParaRPr b="1" i="0" sz="2000" u="none" cap="none" strike="noStrike">
              <a:solidFill>
                <a:schemeClr val="lt1"/>
              </a:solidFill>
              <a:latin typeface="Exo"/>
              <a:ea typeface="Exo"/>
              <a:cs typeface="Exo"/>
              <a:sym typeface="Exo"/>
            </a:endParaRPr>
          </a:p>
        </p:txBody>
      </p:sp>
      <p:sp>
        <p:nvSpPr>
          <p:cNvPr id="690" name="Google Shape;690;p66"/>
          <p:cNvSpPr/>
          <p:nvPr/>
        </p:nvSpPr>
        <p:spPr>
          <a:xfrm>
            <a:off x="1408716" y="2850797"/>
            <a:ext cx="81300" cy="70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6"/>
          <p:cNvSpPr txBox="1"/>
          <p:nvPr/>
        </p:nvSpPr>
        <p:spPr>
          <a:xfrm>
            <a:off x="1132662" y="2902500"/>
            <a:ext cx="622500" cy="2925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700">
                <a:latin typeface="Exo"/>
                <a:ea typeface="Exo"/>
                <a:cs typeface="Exo"/>
                <a:sym typeface="Exo"/>
              </a:rPr>
              <a:t>Design starts </a:t>
            </a:r>
            <a:endParaRPr sz="700">
              <a:latin typeface="Exo"/>
              <a:ea typeface="Exo"/>
              <a:cs typeface="Exo"/>
              <a:sym typeface="Exo"/>
            </a:endParaRPr>
          </a:p>
        </p:txBody>
      </p:sp>
      <p:pic>
        <p:nvPicPr>
          <p:cNvPr id="692" name="Google Shape;692;p66"/>
          <p:cNvPicPr preferRelativeResize="0"/>
          <p:nvPr/>
        </p:nvPicPr>
        <p:blipFill rotWithShape="1">
          <a:blip r:embed="rId3">
            <a:alphaModFix/>
          </a:blip>
          <a:srcRect b="10" l="0" r="0" t="0"/>
          <a:stretch/>
        </p:blipFill>
        <p:spPr>
          <a:xfrm>
            <a:off x="8178789" y="78437"/>
            <a:ext cx="736609" cy="12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49"/>
          <p:cNvSpPr/>
          <p:nvPr/>
        </p:nvSpPr>
        <p:spPr>
          <a:xfrm>
            <a:off x="457200" y="0"/>
            <a:ext cx="8229900" cy="888600"/>
          </a:xfrm>
          <a:prstGeom prst="rect">
            <a:avLst/>
          </a:prstGeom>
          <a:noFill/>
          <a:ln>
            <a:noFill/>
          </a:ln>
        </p:spPr>
        <p:txBody>
          <a:bodyPr anchorCtr="0" anchor="ctr" bIns="0" lIns="0" spcFirstLastPara="1" rIns="0" wrap="square" tIns="0">
            <a:noAutofit/>
          </a:bodyPr>
          <a:lstStyle/>
          <a:p>
            <a:pPr indent="0" lvl="0" marL="0" marR="0" rtl="0" algn="ctr">
              <a:lnSpc>
                <a:spcPct val="121348"/>
              </a:lnSpc>
              <a:spcBef>
                <a:spcPts val="0"/>
              </a:spcBef>
              <a:spcAft>
                <a:spcPts val="0"/>
              </a:spcAft>
              <a:buClr>
                <a:schemeClr val="dk1"/>
              </a:buClr>
              <a:buSzPts val="1100"/>
              <a:buFont typeface="Arial"/>
              <a:buNone/>
            </a:pPr>
            <a:r>
              <a:rPr b="1" i="0" lang="en" sz="3000" u="none" cap="none" strike="noStrike">
                <a:solidFill>
                  <a:srgbClr val="FFFFFF"/>
                </a:solidFill>
                <a:latin typeface="Exo"/>
                <a:ea typeface="Exo"/>
                <a:cs typeface="Exo"/>
                <a:sym typeface="Exo"/>
              </a:rPr>
              <a:t>Why? We are facing a climate crisis…</a:t>
            </a:r>
            <a:endParaRPr b="1" i="0" sz="3000" u="none" cap="none" strike="noStrike">
              <a:solidFill>
                <a:srgbClr val="FFFFFF"/>
              </a:solidFill>
              <a:latin typeface="Exo"/>
              <a:ea typeface="Exo"/>
              <a:cs typeface="Exo"/>
              <a:sym typeface="Exo"/>
            </a:endParaRPr>
          </a:p>
        </p:txBody>
      </p:sp>
      <p:sp>
        <p:nvSpPr>
          <p:cNvPr id="318" name="Google Shape;318;p49"/>
          <p:cNvSpPr txBox="1"/>
          <p:nvPr/>
        </p:nvSpPr>
        <p:spPr>
          <a:xfrm>
            <a:off x="457200" y="802950"/>
            <a:ext cx="8229900" cy="184800"/>
          </a:xfrm>
          <a:prstGeom prst="rect">
            <a:avLst/>
          </a:prstGeom>
          <a:noFill/>
          <a:ln>
            <a:noFill/>
          </a:ln>
        </p:spPr>
        <p:txBody>
          <a:bodyPr anchorCtr="0" anchor="t" bIns="0" lIns="0" spcFirstLastPara="1" rIns="0" wrap="square" tIns="0">
            <a:spAutoFit/>
          </a:bodyPr>
          <a:lstStyle/>
          <a:p>
            <a:pPr indent="0" lvl="0" marL="0" marR="0" rtl="0" algn="ctr">
              <a:lnSpc>
                <a:spcPct val="117187"/>
              </a:lnSpc>
              <a:spcBef>
                <a:spcPts val="0"/>
              </a:spcBef>
              <a:spcAft>
                <a:spcPts val="0"/>
              </a:spcAft>
              <a:buClr>
                <a:srgbClr val="000000"/>
              </a:buClr>
              <a:buSzPts val="1200"/>
              <a:buFont typeface="Arial"/>
              <a:buNone/>
            </a:pPr>
            <a:r>
              <a:rPr b="1" i="0" lang="en" sz="1200" u="none" cap="none" strike="noStrike">
                <a:solidFill>
                  <a:schemeClr val="dk1"/>
                </a:solidFill>
                <a:highlight>
                  <a:srgbClr val="EFFF41"/>
                </a:highlight>
                <a:latin typeface="Exo"/>
                <a:ea typeface="Exo"/>
                <a:cs typeface="Exo"/>
                <a:sym typeface="Exo"/>
              </a:rPr>
              <a:t>Global C02 emissions</a:t>
            </a:r>
            <a:r>
              <a:rPr b="1" i="0" lang="en" sz="1200" u="none" cap="none" strike="noStrike">
                <a:solidFill>
                  <a:schemeClr val="lt1"/>
                </a:solidFill>
                <a:latin typeface="Exo"/>
                <a:ea typeface="Exo"/>
                <a:cs typeface="Exo"/>
                <a:sym typeface="Exo"/>
              </a:rPr>
              <a:t> from fossil fuels and industry (gigatonne)</a:t>
            </a:r>
            <a:endParaRPr b="1" i="0" sz="1200" u="none" cap="none" strike="noStrike">
              <a:solidFill>
                <a:schemeClr val="lt1"/>
              </a:solidFill>
              <a:latin typeface="Exo"/>
              <a:ea typeface="Exo"/>
              <a:cs typeface="Exo"/>
              <a:sym typeface="Exo"/>
            </a:endParaRPr>
          </a:p>
        </p:txBody>
      </p:sp>
      <p:sp>
        <p:nvSpPr>
          <p:cNvPr id="319" name="Google Shape;319;p49"/>
          <p:cNvSpPr/>
          <p:nvPr/>
        </p:nvSpPr>
        <p:spPr>
          <a:xfrm>
            <a:off x="457200" y="4905550"/>
            <a:ext cx="7584600" cy="88200"/>
          </a:xfrm>
          <a:prstGeom prst="rect">
            <a:avLst/>
          </a:prstGeom>
          <a:noFill/>
          <a:ln>
            <a:noFill/>
          </a:ln>
        </p:spPr>
        <p:txBody>
          <a:bodyPr anchorCtr="0" anchor="ctr" bIns="0" lIns="0" spcFirstLastPara="1" rIns="0" wrap="square" tIns="0">
            <a:noAutofit/>
          </a:bodyPr>
          <a:lstStyle/>
          <a:p>
            <a:pPr indent="0" lvl="0" marL="0" marR="0" rtl="0" algn="l">
              <a:lnSpc>
                <a:spcPct val="115625"/>
              </a:lnSpc>
              <a:spcBef>
                <a:spcPts val="0"/>
              </a:spcBef>
              <a:spcAft>
                <a:spcPts val="0"/>
              </a:spcAft>
              <a:buClr>
                <a:srgbClr val="000000"/>
              </a:buClr>
              <a:buSzPts val="600"/>
              <a:buFont typeface="Arial"/>
              <a:buNone/>
            </a:pPr>
            <a:r>
              <a:rPr b="1" i="0" lang="en" sz="600" u="none" cap="none" strike="noStrike">
                <a:solidFill>
                  <a:schemeClr val="lt1"/>
                </a:solidFill>
                <a:latin typeface="Karla"/>
                <a:ea typeface="Karla"/>
                <a:cs typeface="Karla"/>
                <a:sym typeface="Karla"/>
              </a:rPr>
              <a:t>Source: </a:t>
            </a:r>
            <a:r>
              <a:rPr b="0" i="0" lang="en" sz="600" u="none" cap="none" strike="noStrike">
                <a:solidFill>
                  <a:schemeClr val="lt1"/>
                </a:solidFill>
                <a:latin typeface="Karla"/>
                <a:ea typeface="Karla"/>
                <a:cs typeface="Karla"/>
                <a:sym typeface="Karla"/>
              </a:rPr>
              <a:t>Our World in Data based on the Global Carbon Project (2022).</a:t>
            </a:r>
            <a:endParaRPr b="0" i="0" sz="600" u="none" cap="none" strike="noStrike">
              <a:solidFill>
                <a:schemeClr val="lt1"/>
              </a:solidFill>
              <a:latin typeface="Calibri"/>
              <a:ea typeface="Calibri"/>
              <a:cs typeface="Calibri"/>
              <a:sym typeface="Calibri"/>
            </a:endParaRPr>
          </a:p>
        </p:txBody>
      </p:sp>
      <p:pic>
        <p:nvPicPr>
          <p:cNvPr descr="preencoded.png" id="320" name="Google Shape;320;p49"/>
          <p:cNvPicPr preferRelativeResize="0"/>
          <p:nvPr/>
        </p:nvPicPr>
        <p:blipFill rotWithShape="1">
          <a:blip r:embed="rId4">
            <a:alphaModFix/>
          </a:blip>
          <a:srcRect b="0" l="0" r="0" t="0"/>
          <a:stretch/>
        </p:blipFill>
        <p:spPr>
          <a:xfrm>
            <a:off x="477618" y="4458243"/>
            <a:ext cx="8157181" cy="133350"/>
          </a:xfrm>
          <a:prstGeom prst="rect">
            <a:avLst/>
          </a:prstGeom>
          <a:noFill/>
          <a:ln>
            <a:noFill/>
          </a:ln>
        </p:spPr>
      </p:pic>
      <p:pic>
        <p:nvPicPr>
          <p:cNvPr id="321" name="Google Shape;321;p49"/>
          <p:cNvPicPr preferRelativeResize="0"/>
          <p:nvPr/>
        </p:nvPicPr>
        <p:blipFill rotWithShape="1">
          <a:blip r:embed="rId5">
            <a:alphaModFix/>
          </a:blip>
          <a:srcRect b="27145" l="0" r="0" t="27140"/>
          <a:stretch/>
        </p:blipFill>
        <p:spPr>
          <a:xfrm>
            <a:off x="493411" y="4362154"/>
            <a:ext cx="8157179" cy="9525"/>
          </a:xfrm>
          <a:prstGeom prst="rect">
            <a:avLst/>
          </a:prstGeom>
          <a:noFill/>
          <a:ln>
            <a:noFill/>
          </a:ln>
        </p:spPr>
      </p:pic>
      <p:pic>
        <p:nvPicPr>
          <p:cNvPr id="322" name="Google Shape;322;p49"/>
          <p:cNvPicPr preferRelativeResize="0"/>
          <p:nvPr/>
        </p:nvPicPr>
        <p:blipFill rotWithShape="1">
          <a:blip r:embed="rId6">
            <a:alphaModFix/>
          </a:blip>
          <a:srcRect b="19" l="0" r="0" t="9"/>
          <a:stretch/>
        </p:blipFill>
        <p:spPr>
          <a:xfrm>
            <a:off x="687010" y="1720419"/>
            <a:ext cx="7814518" cy="2171086"/>
          </a:xfrm>
          <a:prstGeom prst="rect">
            <a:avLst/>
          </a:prstGeom>
          <a:noFill/>
          <a:ln>
            <a:noFill/>
          </a:ln>
        </p:spPr>
      </p:pic>
      <p:sp>
        <p:nvSpPr>
          <p:cNvPr id="323" name="Google Shape;323;p49"/>
          <p:cNvSpPr/>
          <p:nvPr/>
        </p:nvSpPr>
        <p:spPr>
          <a:xfrm>
            <a:off x="466258" y="4458250"/>
            <a:ext cx="368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1951</a:t>
            </a:r>
            <a:endParaRPr i="0" sz="900" u="none" cap="none" strike="noStrike">
              <a:solidFill>
                <a:schemeClr val="lt1"/>
              </a:solidFill>
              <a:latin typeface="Exo"/>
              <a:ea typeface="Exo"/>
              <a:cs typeface="Exo"/>
              <a:sym typeface="Exo"/>
            </a:endParaRPr>
          </a:p>
        </p:txBody>
      </p:sp>
      <p:sp>
        <p:nvSpPr>
          <p:cNvPr id="324" name="Google Shape;324;p49"/>
          <p:cNvSpPr/>
          <p:nvPr/>
        </p:nvSpPr>
        <p:spPr>
          <a:xfrm>
            <a:off x="1517749" y="4458250"/>
            <a:ext cx="368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1961</a:t>
            </a:r>
            <a:endParaRPr i="0" sz="900" u="none" cap="none" strike="noStrike">
              <a:solidFill>
                <a:schemeClr val="lt1"/>
              </a:solidFill>
              <a:latin typeface="Exo"/>
              <a:ea typeface="Exo"/>
              <a:cs typeface="Exo"/>
              <a:sym typeface="Exo"/>
            </a:endParaRPr>
          </a:p>
        </p:txBody>
      </p:sp>
      <p:sp>
        <p:nvSpPr>
          <p:cNvPr id="325" name="Google Shape;325;p49"/>
          <p:cNvSpPr/>
          <p:nvPr/>
        </p:nvSpPr>
        <p:spPr>
          <a:xfrm>
            <a:off x="2638624" y="4458250"/>
            <a:ext cx="3255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1971</a:t>
            </a:r>
            <a:endParaRPr i="0" sz="900" u="none" cap="none" strike="noStrike">
              <a:solidFill>
                <a:schemeClr val="lt1"/>
              </a:solidFill>
              <a:latin typeface="Exo"/>
              <a:ea typeface="Exo"/>
              <a:cs typeface="Exo"/>
              <a:sym typeface="Exo"/>
            </a:endParaRPr>
          </a:p>
        </p:txBody>
      </p:sp>
      <p:sp>
        <p:nvSpPr>
          <p:cNvPr id="326" name="Google Shape;326;p49"/>
          <p:cNvSpPr/>
          <p:nvPr/>
        </p:nvSpPr>
        <p:spPr>
          <a:xfrm>
            <a:off x="3743546" y="4458250"/>
            <a:ext cx="368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1981</a:t>
            </a:r>
            <a:endParaRPr i="0" sz="900" u="none" cap="none" strike="noStrike">
              <a:solidFill>
                <a:schemeClr val="lt1"/>
              </a:solidFill>
              <a:latin typeface="Exo"/>
              <a:ea typeface="Exo"/>
              <a:cs typeface="Exo"/>
              <a:sym typeface="Exo"/>
            </a:endParaRPr>
          </a:p>
        </p:txBody>
      </p:sp>
      <p:sp>
        <p:nvSpPr>
          <p:cNvPr id="327" name="Google Shape;327;p49"/>
          <p:cNvSpPr/>
          <p:nvPr/>
        </p:nvSpPr>
        <p:spPr>
          <a:xfrm>
            <a:off x="4963592" y="4458250"/>
            <a:ext cx="368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1991</a:t>
            </a:r>
            <a:endParaRPr i="0" sz="900" u="none" cap="none" strike="noStrike">
              <a:solidFill>
                <a:schemeClr val="lt1"/>
              </a:solidFill>
              <a:latin typeface="Exo"/>
              <a:ea typeface="Exo"/>
              <a:cs typeface="Exo"/>
              <a:sym typeface="Exo"/>
            </a:endParaRPr>
          </a:p>
        </p:txBody>
      </p:sp>
      <p:sp>
        <p:nvSpPr>
          <p:cNvPr id="328" name="Google Shape;328;p49"/>
          <p:cNvSpPr/>
          <p:nvPr/>
        </p:nvSpPr>
        <p:spPr>
          <a:xfrm>
            <a:off x="5976399" y="4458250"/>
            <a:ext cx="4440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2001</a:t>
            </a:r>
            <a:endParaRPr i="0" sz="900" u="none" cap="none" strike="noStrike">
              <a:solidFill>
                <a:schemeClr val="lt1"/>
              </a:solidFill>
              <a:latin typeface="Exo"/>
              <a:ea typeface="Exo"/>
              <a:cs typeface="Exo"/>
              <a:sym typeface="Exo"/>
            </a:endParaRPr>
          </a:p>
        </p:txBody>
      </p:sp>
      <p:sp>
        <p:nvSpPr>
          <p:cNvPr id="329" name="Google Shape;329;p49"/>
          <p:cNvSpPr/>
          <p:nvPr/>
        </p:nvSpPr>
        <p:spPr>
          <a:xfrm>
            <a:off x="7216900" y="4458250"/>
            <a:ext cx="4005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2011</a:t>
            </a:r>
            <a:endParaRPr i="0" sz="900" u="none" cap="none" strike="noStrike">
              <a:solidFill>
                <a:schemeClr val="lt1"/>
              </a:solidFill>
              <a:latin typeface="Exo"/>
              <a:ea typeface="Exo"/>
              <a:cs typeface="Exo"/>
              <a:sym typeface="Exo"/>
            </a:endParaRPr>
          </a:p>
        </p:txBody>
      </p:sp>
      <p:sp>
        <p:nvSpPr>
          <p:cNvPr id="330" name="Google Shape;330;p49"/>
          <p:cNvSpPr/>
          <p:nvPr/>
        </p:nvSpPr>
        <p:spPr>
          <a:xfrm>
            <a:off x="8377600" y="4458250"/>
            <a:ext cx="368700" cy="133500"/>
          </a:xfrm>
          <a:prstGeom prst="rect">
            <a:avLst/>
          </a:prstGeom>
          <a:noFill/>
          <a:ln>
            <a:noFill/>
          </a:ln>
        </p:spPr>
        <p:txBody>
          <a:bodyPr anchorCtr="0" anchor="ctr" bIns="0" lIns="0" spcFirstLastPara="1" rIns="0" wrap="square" tIns="0">
            <a:noAutofit/>
          </a:bodyPr>
          <a:lstStyle/>
          <a:p>
            <a:pPr indent="0" lvl="0" marL="0" marR="0" rtl="0" algn="l">
              <a:lnSpc>
                <a:spcPct val="116666"/>
              </a:lnSpc>
              <a:spcBef>
                <a:spcPts val="0"/>
              </a:spcBef>
              <a:spcAft>
                <a:spcPts val="0"/>
              </a:spcAft>
              <a:buClr>
                <a:srgbClr val="000000"/>
              </a:buClr>
              <a:buSzPts val="900"/>
              <a:buFont typeface="Arial"/>
              <a:buNone/>
            </a:pPr>
            <a:r>
              <a:rPr b="1" i="0" lang="en" sz="900" u="none" cap="none" strike="noStrike">
                <a:solidFill>
                  <a:schemeClr val="lt1"/>
                </a:solidFill>
                <a:latin typeface="Exo"/>
                <a:ea typeface="Exo"/>
                <a:cs typeface="Exo"/>
                <a:sym typeface="Exo"/>
              </a:rPr>
              <a:t>2021</a:t>
            </a:r>
            <a:endParaRPr i="0" sz="900" u="none" cap="none" strike="noStrike">
              <a:solidFill>
                <a:schemeClr val="lt1"/>
              </a:solidFill>
              <a:latin typeface="Exo"/>
              <a:ea typeface="Exo"/>
              <a:cs typeface="Exo"/>
              <a:sym typeface="Exo"/>
            </a:endParaRPr>
          </a:p>
        </p:txBody>
      </p:sp>
      <p:grpSp>
        <p:nvGrpSpPr>
          <p:cNvPr id="331" name="Google Shape;331;p49"/>
          <p:cNvGrpSpPr/>
          <p:nvPr/>
        </p:nvGrpSpPr>
        <p:grpSpPr>
          <a:xfrm>
            <a:off x="457211" y="3693880"/>
            <a:ext cx="368748" cy="357300"/>
            <a:chOff x="283450" y="3440925"/>
            <a:chExt cx="385800" cy="357300"/>
          </a:xfrm>
        </p:grpSpPr>
        <p:sp>
          <p:nvSpPr>
            <p:cNvPr id="332" name="Google Shape;332;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9"/>
            <p:cNvSpPr/>
            <p:nvPr/>
          </p:nvSpPr>
          <p:spPr>
            <a:xfrm>
              <a:off x="357252" y="3552825"/>
              <a:ext cx="238200" cy="133500"/>
            </a:xfrm>
            <a:prstGeom prst="rect">
              <a:avLst/>
            </a:prstGeom>
            <a:solidFill>
              <a:srgbClr val="264983"/>
            </a:solidFill>
            <a:ln>
              <a:noFill/>
            </a:ln>
          </p:spPr>
          <p:txBody>
            <a:bodyPr anchorCtr="0" anchor="ctr" bIns="0" lIns="0" spcFirstLastPara="1" rIns="0" wrap="square" tIns="0">
              <a:noAutofit/>
            </a:bodyPr>
            <a:lstStyle/>
            <a:p>
              <a:pPr indent="0" lvl="0" marL="0" marR="0" rtl="0" algn="l">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6.4</a:t>
              </a:r>
              <a:endParaRPr b="1" i="0" sz="1000" u="none" cap="none" strike="noStrike">
                <a:solidFill>
                  <a:schemeClr val="dk1"/>
                </a:solidFill>
                <a:latin typeface="Exo"/>
                <a:ea typeface="Exo"/>
                <a:cs typeface="Exo"/>
                <a:sym typeface="Exo"/>
              </a:endParaRPr>
            </a:p>
          </p:txBody>
        </p:sp>
      </p:grpSp>
      <p:grpSp>
        <p:nvGrpSpPr>
          <p:cNvPr id="334" name="Google Shape;334;p49"/>
          <p:cNvGrpSpPr/>
          <p:nvPr/>
        </p:nvGrpSpPr>
        <p:grpSpPr>
          <a:xfrm>
            <a:off x="1517742" y="3479430"/>
            <a:ext cx="368749" cy="357300"/>
            <a:chOff x="283449" y="3440925"/>
            <a:chExt cx="385801" cy="357300"/>
          </a:xfrm>
        </p:grpSpPr>
        <p:sp>
          <p:nvSpPr>
            <p:cNvPr id="335" name="Google Shape;335;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9"/>
            <p:cNvSpPr/>
            <p:nvPr/>
          </p:nvSpPr>
          <p:spPr>
            <a:xfrm>
              <a:off x="283449" y="3552825"/>
              <a:ext cx="3858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rgbClr val="FFFFFF"/>
                  </a:solidFill>
                  <a:latin typeface="Exo"/>
                  <a:ea typeface="Exo"/>
                  <a:cs typeface="Exo"/>
                  <a:sym typeface="Exo"/>
                </a:rPr>
                <a:t>9.4</a:t>
              </a:r>
              <a:endParaRPr i="0" sz="900" u="none" cap="none" strike="noStrike">
                <a:solidFill>
                  <a:schemeClr val="dk1"/>
                </a:solidFill>
                <a:latin typeface="Exo"/>
                <a:ea typeface="Exo"/>
                <a:cs typeface="Exo"/>
                <a:sym typeface="Exo"/>
              </a:endParaRPr>
            </a:p>
          </p:txBody>
        </p:sp>
      </p:grpSp>
      <p:grpSp>
        <p:nvGrpSpPr>
          <p:cNvPr id="337" name="Google Shape;337;p49"/>
          <p:cNvGrpSpPr/>
          <p:nvPr/>
        </p:nvGrpSpPr>
        <p:grpSpPr>
          <a:xfrm>
            <a:off x="2638634" y="3098380"/>
            <a:ext cx="368748" cy="357300"/>
            <a:chOff x="283450" y="3440925"/>
            <a:chExt cx="385800" cy="357300"/>
          </a:xfrm>
        </p:grpSpPr>
        <p:sp>
          <p:nvSpPr>
            <p:cNvPr id="338" name="Google Shape;338;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9"/>
            <p:cNvSpPr/>
            <p:nvPr/>
          </p:nvSpPr>
          <p:spPr>
            <a:xfrm>
              <a:off x="283450" y="3552825"/>
              <a:ext cx="3489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15.5</a:t>
              </a:r>
              <a:endParaRPr i="0" sz="1000" u="none" cap="none" strike="noStrike">
                <a:solidFill>
                  <a:schemeClr val="dk1"/>
                </a:solidFill>
                <a:latin typeface="Exo"/>
                <a:ea typeface="Exo"/>
                <a:cs typeface="Exo"/>
                <a:sym typeface="Exo"/>
              </a:endParaRPr>
            </a:p>
          </p:txBody>
        </p:sp>
      </p:grpSp>
      <p:grpSp>
        <p:nvGrpSpPr>
          <p:cNvPr id="340" name="Google Shape;340;p49"/>
          <p:cNvGrpSpPr/>
          <p:nvPr/>
        </p:nvGrpSpPr>
        <p:grpSpPr>
          <a:xfrm>
            <a:off x="3743658" y="2775055"/>
            <a:ext cx="368748" cy="357300"/>
            <a:chOff x="283450" y="3440925"/>
            <a:chExt cx="385800" cy="357300"/>
          </a:xfrm>
        </p:grpSpPr>
        <p:sp>
          <p:nvSpPr>
            <p:cNvPr id="341" name="Google Shape;341;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9"/>
            <p:cNvSpPr/>
            <p:nvPr/>
          </p:nvSpPr>
          <p:spPr>
            <a:xfrm>
              <a:off x="283450" y="3552825"/>
              <a:ext cx="3858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19.0</a:t>
              </a:r>
              <a:endParaRPr i="0" sz="1000" u="none" cap="none" strike="noStrike">
                <a:solidFill>
                  <a:schemeClr val="dk1"/>
                </a:solidFill>
                <a:latin typeface="Exo"/>
                <a:ea typeface="Exo"/>
                <a:cs typeface="Exo"/>
                <a:sym typeface="Exo"/>
              </a:endParaRPr>
            </a:p>
          </p:txBody>
        </p:sp>
      </p:grpSp>
      <p:grpSp>
        <p:nvGrpSpPr>
          <p:cNvPr id="343" name="Google Shape;343;p49"/>
          <p:cNvGrpSpPr/>
          <p:nvPr/>
        </p:nvGrpSpPr>
        <p:grpSpPr>
          <a:xfrm>
            <a:off x="4963617" y="2558361"/>
            <a:ext cx="368748" cy="357300"/>
            <a:chOff x="283450" y="3440925"/>
            <a:chExt cx="385800" cy="357300"/>
          </a:xfrm>
        </p:grpSpPr>
        <p:sp>
          <p:nvSpPr>
            <p:cNvPr id="344" name="Google Shape;344;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9"/>
            <p:cNvSpPr/>
            <p:nvPr/>
          </p:nvSpPr>
          <p:spPr>
            <a:xfrm>
              <a:off x="343000" y="3552825"/>
              <a:ext cx="2667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23.2</a:t>
              </a:r>
              <a:endParaRPr i="0" sz="1000" u="none" cap="none" strike="noStrike">
                <a:solidFill>
                  <a:schemeClr val="dk1"/>
                </a:solidFill>
                <a:latin typeface="Exo"/>
                <a:ea typeface="Exo"/>
                <a:cs typeface="Exo"/>
                <a:sym typeface="Exo"/>
              </a:endParaRPr>
            </a:p>
          </p:txBody>
        </p:sp>
      </p:grpSp>
      <p:grpSp>
        <p:nvGrpSpPr>
          <p:cNvPr id="346" name="Google Shape;346;p49"/>
          <p:cNvGrpSpPr/>
          <p:nvPr/>
        </p:nvGrpSpPr>
        <p:grpSpPr>
          <a:xfrm>
            <a:off x="6051533" y="2308330"/>
            <a:ext cx="368748" cy="357300"/>
            <a:chOff x="283450" y="3440925"/>
            <a:chExt cx="385800" cy="357300"/>
          </a:xfrm>
        </p:grpSpPr>
        <p:sp>
          <p:nvSpPr>
            <p:cNvPr id="347" name="Google Shape;347;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9"/>
            <p:cNvSpPr/>
            <p:nvPr/>
          </p:nvSpPr>
          <p:spPr>
            <a:xfrm>
              <a:off x="332350" y="3552825"/>
              <a:ext cx="2667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25</a:t>
              </a:r>
              <a:r>
                <a:rPr b="1" i="0" lang="en" sz="1000" u="none" cap="none" strike="noStrike">
                  <a:solidFill>
                    <a:srgbClr val="FFFFFF"/>
                  </a:solidFill>
                  <a:latin typeface="Karla"/>
                  <a:ea typeface="Karla"/>
                  <a:cs typeface="Karla"/>
                  <a:sym typeface="Karla"/>
                </a:rPr>
                <a:t>.7</a:t>
              </a:r>
              <a:endParaRPr b="0" i="0" sz="1000" u="none" cap="none" strike="noStrike">
                <a:solidFill>
                  <a:schemeClr val="dk1"/>
                </a:solidFill>
                <a:latin typeface="Calibri"/>
                <a:ea typeface="Calibri"/>
                <a:cs typeface="Calibri"/>
                <a:sym typeface="Calibri"/>
              </a:endParaRPr>
            </a:p>
          </p:txBody>
        </p:sp>
      </p:grpSp>
      <p:grpSp>
        <p:nvGrpSpPr>
          <p:cNvPr id="349" name="Google Shape;349;p49"/>
          <p:cNvGrpSpPr/>
          <p:nvPr/>
        </p:nvGrpSpPr>
        <p:grpSpPr>
          <a:xfrm>
            <a:off x="7216892" y="1724605"/>
            <a:ext cx="368748" cy="357300"/>
            <a:chOff x="283450" y="3440925"/>
            <a:chExt cx="385800" cy="357300"/>
          </a:xfrm>
        </p:grpSpPr>
        <p:sp>
          <p:nvSpPr>
            <p:cNvPr id="350" name="Google Shape;350;p49"/>
            <p:cNvSpPr/>
            <p:nvPr/>
          </p:nvSpPr>
          <p:spPr>
            <a:xfrm>
              <a:off x="283450" y="3440925"/>
              <a:ext cx="385800" cy="357300"/>
            </a:xfrm>
            <a:prstGeom prst="rect">
              <a:avLst/>
            </a:prstGeom>
            <a:solidFill>
              <a:srgbClr val="26498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49"/>
            <p:cNvSpPr/>
            <p:nvPr/>
          </p:nvSpPr>
          <p:spPr>
            <a:xfrm>
              <a:off x="352450" y="3552825"/>
              <a:ext cx="247800" cy="133500"/>
            </a:xfrm>
            <a:prstGeom prst="rect">
              <a:avLst/>
            </a:prstGeom>
            <a:solidFill>
              <a:srgbClr val="264983"/>
            </a:solid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900"/>
                <a:buFont typeface="Arial"/>
                <a:buNone/>
              </a:pPr>
              <a:r>
                <a:rPr b="1" i="0" lang="en" sz="900" u="none" cap="none" strike="noStrike">
                  <a:solidFill>
                    <a:srgbClr val="FFFFFF"/>
                  </a:solidFill>
                  <a:latin typeface="Exo"/>
                  <a:ea typeface="Exo"/>
                  <a:cs typeface="Exo"/>
                  <a:sym typeface="Exo"/>
                </a:rPr>
                <a:t>34.5</a:t>
              </a:r>
              <a:endParaRPr i="0" sz="900" u="none" cap="none" strike="noStrike">
                <a:solidFill>
                  <a:schemeClr val="dk1"/>
                </a:solidFill>
                <a:latin typeface="Exo"/>
                <a:ea typeface="Exo"/>
                <a:cs typeface="Exo"/>
                <a:sym typeface="Exo"/>
              </a:endParaRPr>
            </a:p>
          </p:txBody>
        </p:sp>
      </p:grpSp>
      <p:grpSp>
        <p:nvGrpSpPr>
          <p:cNvPr id="352" name="Google Shape;352;p49"/>
          <p:cNvGrpSpPr/>
          <p:nvPr/>
        </p:nvGrpSpPr>
        <p:grpSpPr>
          <a:xfrm>
            <a:off x="8318416" y="1386580"/>
            <a:ext cx="368748" cy="357300"/>
            <a:chOff x="283450" y="3440925"/>
            <a:chExt cx="385800" cy="357300"/>
          </a:xfrm>
        </p:grpSpPr>
        <p:sp>
          <p:nvSpPr>
            <p:cNvPr id="353" name="Google Shape;353;p49"/>
            <p:cNvSpPr/>
            <p:nvPr/>
          </p:nvSpPr>
          <p:spPr>
            <a:xfrm>
              <a:off x="283450" y="3440925"/>
              <a:ext cx="385800" cy="357300"/>
            </a:xfrm>
            <a:prstGeom prst="rect">
              <a:avLst/>
            </a:prstGeom>
            <a:solidFill>
              <a:srgbClr val="274389"/>
            </a:solidFill>
            <a:ln cap="flat" cmpd="sng" w="9525">
              <a:solidFill>
                <a:srgbClr val="26498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9"/>
            <p:cNvSpPr/>
            <p:nvPr/>
          </p:nvSpPr>
          <p:spPr>
            <a:xfrm>
              <a:off x="365651" y="3552825"/>
              <a:ext cx="221400" cy="133500"/>
            </a:xfrm>
            <a:prstGeom prst="rect">
              <a:avLst/>
            </a:prstGeom>
            <a:noFill/>
            <a:ln cap="flat" cmpd="sng" w="9525">
              <a:solidFill>
                <a:srgbClr val="264983"/>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16666"/>
                </a:lnSpc>
                <a:spcBef>
                  <a:spcPts val="0"/>
                </a:spcBef>
                <a:spcAft>
                  <a:spcPts val="0"/>
                </a:spcAft>
                <a:buClr>
                  <a:srgbClr val="000000"/>
                </a:buClr>
                <a:buSzPts val="900"/>
                <a:buFont typeface="Arial"/>
                <a:buNone/>
              </a:pPr>
              <a:r>
                <a:rPr b="1" i="0" lang="en" sz="1000" u="none" cap="none" strike="noStrike">
                  <a:solidFill>
                    <a:srgbClr val="FFFFFF"/>
                  </a:solidFill>
                  <a:latin typeface="Exo"/>
                  <a:ea typeface="Exo"/>
                  <a:cs typeface="Exo"/>
                  <a:sym typeface="Exo"/>
                </a:rPr>
                <a:t>37.1</a:t>
              </a:r>
              <a:endParaRPr i="0" sz="1000" u="none" cap="none" strike="noStrike">
                <a:solidFill>
                  <a:schemeClr val="dk1"/>
                </a:solidFill>
                <a:latin typeface="Exo"/>
                <a:ea typeface="Exo"/>
                <a:cs typeface="Exo"/>
                <a:sym typeface="Ex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7" name="Shape 697"/>
        <p:cNvGrpSpPr/>
        <p:nvPr/>
      </p:nvGrpSpPr>
      <p:grpSpPr>
        <a:xfrm>
          <a:off x="0" y="0"/>
          <a:ext cx="0" cy="0"/>
          <a:chOff x="0" y="0"/>
          <a:chExt cx="0" cy="0"/>
        </a:xfrm>
      </p:grpSpPr>
      <p:sp>
        <p:nvSpPr>
          <p:cNvPr id="698" name="Google Shape;698;p67"/>
          <p:cNvSpPr/>
          <p:nvPr/>
        </p:nvSpPr>
        <p:spPr>
          <a:xfrm>
            <a:off x="914400" y="1449000"/>
            <a:ext cx="7315200" cy="2245500"/>
          </a:xfrm>
          <a:prstGeom prst="rect">
            <a:avLst/>
          </a:prstGeom>
          <a:noFill/>
          <a:ln>
            <a:noFill/>
          </a:ln>
        </p:spPr>
        <p:txBody>
          <a:bodyPr anchorCtr="0" anchor="ctr" bIns="0" lIns="0" spcFirstLastPara="1" rIns="0" wrap="square" tIns="0">
            <a:noAutofit/>
          </a:bodyPr>
          <a:lstStyle/>
          <a:p>
            <a:pPr indent="0" lvl="0" marL="0" marR="0" rtl="0" algn="ctr">
              <a:lnSpc>
                <a:spcPct val="121093"/>
              </a:lnSpc>
              <a:spcBef>
                <a:spcPts val="0"/>
              </a:spcBef>
              <a:spcAft>
                <a:spcPts val="0"/>
              </a:spcAft>
              <a:buClr>
                <a:srgbClr val="000000"/>
              </a:buClr>
              <a:buSzPts val="2400"/>
              <a:buFont typeface="Arial"/>
              <a:buNone/>
            </a:pPr>
            <a:r>
              <a:rPr b="1" i="0" lang="en" sz="2400" u="none" cap="none" strike="noStrike">
                <a:solidFill>
                  <a:schemeClr val="lt1"/>
                </a:solidFill>
                <a:latin typeface="Exo"/>
                <a:ea typeface="Exo"/>
                <a:cs typeface="Exo"/>
                <a:sym typeface="Exo"/>
              </a:rPr>
              <a:t>Our goal is to build 1 000 SMRs. Together they will produce close to 500 TWh of electricity per year.</a:t>
            </a:r>
            <a:br>
              <a:rPr b="1" i="0" lang="en" sz="2400" u="none" cap="none" strike="noStrike">
                <a:solidFill>
                  <a:schemeClr val="lt1"/>
                </a:solidFill>
                <a:latin typeface="Exo"/>
                <a:ea typeface="Exo"/>
                <a:cs typeface="Exo"/>
                <a:sym typeface="Exo"/>
              </a:rPr>
            </a:br>
            <a:br>
              <a:rPr b="1" i="0" lang="en" sz="2400" u="none" cap="none" strike="noStrike">
                <a:solidFill>
                  <a:schemeClr val="lt1"/>
                </a:solidFill>
                <a:latin typeface="Exo"/>
                <a:ea typeface="Exo"/>
                <a:cs typeface="Exo"/>
                <a:sym typeface="Exo"/>
              </a:rPr>
            </a:br>
            <a:r>
              <a:rPr b="1" i="0" lang="en" sz="2400" u="none" cap="none" strike="noStrike">
                <a:solidFill>
                  <a:schemeClr val="lt1"/>
                </a:solidFill>
                <a:latin typeface="Exo"/>
                <a:ea typeface="Exo"/>
                <a:cs typeface="Exo"/>
                <a:sym typeface="Exo"/>
              </a:rPr>
              <a:t>If successful, we will avoid 0.5 gigatons of C02</a:t>
            </a:r>
            <a:endParaRPr b="1" i="0" sz="2400" u="none" cap="none" strike="noStrike">
              <a:solidFill>
                <a:schemeClr val="lt1"/>
              </a:solidFill>
              <a:latin typeface="Exo"/>
              <a:ea typeface="Exo"/>
              <a:cs typeface="Exo"/>
              <a:sym typeface="Exo"/>
            </a:endParaRPr>
          </a:p>
          <a:p>
            <a:pPr indent="0" lvl="0" marL="0" marR="0" rtl="0" algn="ctr">
              <a:lnSpc>
                <a:spcPct val="121093"/>
              </a:lnSpc>
              <a:spcBef>
                <a:spcPts val="0"/>
              </a:spcBef>
              <a:spcAft>
                <a:spcPts val="0"/>
              </a:spcAft>
              <a:buClr>
                <a:srgbClr val="000000"/>
              </a:buClr>
              <a:buSzPts val="2400"/>
              <a:buFont typeface="Arial"/>
              <a:buNone/>
            </a:pPr>
            <a:r>
              <a:rPr b="1" i="0" lang="en" sz="2400" u="none" cap="none" strike="noStrike">
                <a:solidFill>
                  <a:srgbClr val="0B0B0B"/>
                </a:solidFill>
                <a:highlight>
                  <a:srgbClr val="EFFF41"/>
                </a:highlight>
                <a:latin typeface="Inter"/>
                <a:ea typeface="Inter"/>
                <a:cs typeface="Inter"/>
                <a:sym typeface="Inter"/>
              </a:rPr>
              <a:t>  = 1% of global emissions, every year.</a:t>
            </a:r>
            <a:endParaRPr b="0" i="0" sz="2400" u="none" cap="none" strike="noStrike">
              <a:solidFill>
                <a:schemeClr val="dk1"/>
              </a:solidFill>
              <a:highlight>
                <a:srgbClr val="EFFF41"/>
              </a:highlight>
              <a:latin typeface="Calibri"/>
              <a:ea typeface="Calibri"/>
              <a:cs typeface="Calibri"/>
              <a:sym typeface="Calibri"/>
            </a:endParaRPr>
          </a:p>
        </p:txBody>
      </p:sp>
      <p:pic>
        <p:nvPicPr>
          <p:cNvPr id="699" name="Google Shape;699;p67"/>
          <p:cNvPicPr preferRelativeResize="0"/>
          <p:nvPr/>
        </p:nvPicPr>
        <p:blipFill rotWithShape="1">
          <a:blip r:embed="rId4">
            <a:alphaModFix/>
          </a:blip>
          <a:srcRect b="0" l="0" r="0" t="0"/>
          <a:stretch/>
        </p:blipFill>
        <p:spPr>
          <a:xfrm>
            <a:off x="3882423" y="4575757"/>
            <a:ext cx="1379149" cy="230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4" name="Shape 704"/>
        <p:cNvGrpSpPr/>
        <p:nvPr/>
      </p:nvGrpSpPr>
      <p:grpSpPr>
        <a:xfrm>
          <a:off x="0" y="0"/>
          <a:ext cx="0" cy="0"/>
          <a:chOff x="0" y="0"/>
          <a:chExt cx="0" cy="0"/>
        </a:xfrm>
      </p:grpSpPr>
      <p:grpSp>
        <p:nvGrpSpPr>
          <p:cNvPr id="705" name="Google Shape;705;p68"/>
          <p:cNvGrpSpPr/>
          <p:nvPr/>
        </p:nvGrpSpPr>
        <p:grpSpPr>
          <a:xfrm>
            <a:off x="1577575" y="1883300"/>
            <a:ext cx="5988838" cy="1376908"/>
            <a:chOff x="1577575" y="2071687"/>
            <a:chExt cx="5988838" cy="1376908"/>
          </a:xfrm>
        </p:grpSpPr>
        <p:pic>
          <p:nvPicPr>
            <p:cNvPr id="706" name="Google Shape;706;p68"/>
            <p:cNvPicPr preferRelativeResize="0"/>
            <p:nvPr/>
          </p:nvPicPr>
          <p:blipFill rotWithShape="1">
            <a:blip r:embed="rId4">
              <a:alphaModFix/>
            </a:blip>
            <a:srcRect b="0" l="0" r="0" t="0"/>
            <a:stretch/>
          </p:blipFill>
          <p:spPr>
            <a:xfrm>
              <a:off x="1577575" y="2071687"/>
              <a:ext cx="5988838" cy="1000125"/>
            </a:xfrm>
            <a:prstGeom prst="rect">
              <a:avLst/>
            </a:prstGeom>
            <a:noFill/>
            <a:ln>
              <a:noFill/>
            </a:ln>
          </p:spPr>
        </p:pic>
        <p:sp>
          <p:nvSpPr>
            <p:cNvPr id="707" name="Google Shape;707;p68"/>
            <p:cNvSpPr/>
            <p:nvPr/>
          </p:nvSpPr>
          <p:spPr>
            <a:xfrm>
              <a:off x="1896001" y="3169895"/>
              <a:ext cx="5352000" cy="278700"/>
            </a:xfrm>
            <a:prstGeom prst="rect">
              <a:avLst/>
            </a:prstGeom>
            <a:noFill/>
            <a:ln>
              <a:noFill/>
            </a:ln>
          </p:spPr>
          <p:txBody>
            <a:bodyPr anchorCtr="0" anchor="ctr" bIns="0" lIns="0" spcFirstLastPara="1" rIns="0" wrap="square" tIns="0">
              <a:noAutofit/>
            </a:bodyPr>
            <a:lstStyle/>
            <a:p>
              <a:pPr indent="0" lvl="0" marL="0" marR="0" rtl="0" algn="ctr">
                <a:lnSpc>
                  <a:spcPct val="116999"/>
                </a:lnSpc>
                <a:spcBef>
                  <a:spcPts val="0"/>
                </a:spcBef>
                <a:spcAft>
                  <a:spcPts val="0"/>
                </a:spcAft>
                <a:buClr>
                  <a:schemeClr val="dk1"/>
                </a:buClr>
                <a:buSzPts val="1100"/>
                <a:buFont typeface="Arial"/>
                <a:buNone/>
              </a:pPr>
              <a:r>
                <a:rPr lang="en" sz="1200">
                  <a:solidFill>
                    <a:schemeClr val="lt1"/>
                  </a:solidFill>
                  <a:latin typeface="Exo"/>
                  <a:ea typeface="Exo"/>
                  <a:cs typeface="Exo"/>
                  <a:sym typeface="Exo"/>
                </a:rPr>
                <a:t>Criticality by 2029 – we are building Sweden’s next nuclear reactor  </a:t>
              </a:r>
              <a:endParaRPr sz="1200">
                <a:solidFill>
                  <a:schemeClr val="lt1"/>
                </a:solidFill>
                <a:latin typeface="Exo"/>
                <a:ea typeface="Exo"/>
                <a:cs typeface="Exo"/>
                <a:sym typeface="Ex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9" name="Shape 359"/>
        <p:cNvGrpSpPr/>
        <p:nvPr/>
      </p:nvGrpSpPr>
      <p:grpSpPr>
        <a:xfrm>
          <a:off x="0" y="0"/>
          <a:ext cx="0" cy="0"/>
          <a:chOff x="0" y="0"/>
          <a:chExt cx="0" cy="0"/>
        </a:xfrm>
      </p:grpSpPr>
      <p:sp>
        <p:nvSpPr>
          <p:cNvPr id="360" name="Google Shape;360;p50"/>
          <p:cNvSpPr/>
          <p:nvPr/>
        </p:nvSpPr>
        <p:spPr>
          <a:xfrm>
            <a:off x="5856374" y="4642650"/>
            <a:ext cx="2973900" cy="176400"/>
          </a:xfrm>
          <a:prstGeom prst="rect">
            <a:avLst/>
          </a:prstGeom>
          <a:noFill/>
          <a:ln>
            <a:noFill/>
          </a:ln>
        </p:spPr>
        <p:txBody>
          <a:bodyPr anchorCtr="0" anchor="ctr" bIns="0" lIns="0" spcFirstLastPara="1" rIns="0" wrap="square" tIns="0">
            <a:noAutofit/>
          </a:bodyPr>
          <a:lstStyle/>
          <a:p>
            <a:pPr indent="0" lvl="0" marL="0" marR="0" rtl="0" algn="ctr">
              <a:lnSpc>
                <a:spcPct val="115625"/>
              </a:lnSpc>
              <a:spcBef>
                <a:spcPts val="0"/>
              </a:spcBef>
              <a:spcAft>
                <a:spcPts val="0"/>
              </a:spcAft>
              <a:buClr>
                <a:srgbClr val="000000"/>
              </a:buClr>
              <a:buSzPts val="600"/>
              <a:buFont typeface="Arial"/>
              <a:buNone/>
            </a:pPr>
            <a:r>
              <a:rPr b="1" i="0" lang="en" sz="600" u="none" cap="none" strike="noStrike">
                <a:solidFill>
                  <a:srgbClr val="0B0B0B"/>
                </a:solidFill>
                <a:latin typeface="Karla"/>
                <a:ea typeface="Karla"/>
                <a:cs typeface="Karla"/>
                <a:sym typeface="Karla"/>
              </a:rPr>
              <a:t>Source: </a:t>
            </a:r>
            <a:r>
              <a:rPr i="0" lang="en" sz="600" u="none" cap="none" strike="noStrike">
                <a:solidFill>
                  <a:srgbClr val="0B0B0B"/>
                </a:solidFill>
                <a:latin typeface="Karla"/>
                <a:ea typeface="Karla"/>
                <a:cs typeface="Karla"/>
                <a:sym typeface="Karla"/>
              </a:rPr>
              <a:t>EIA’s International Energy Outlook 2021</a:t>
            </a:r>
            <a:endParaRPr i="0" sz="600" u="none" cap="none" strike="noStrike">
              <a:solidFill>
                <a:schemeClr val="dk1"/>
              </a:solidFill>
              <a:latin typeface="Karla"/>
              <a:ea typeface="Karla"/>
              <a:cs typeface="Karla"/>
              <a:sym typeface="Karla"/>
            </a:endParaRPr>
          </a:p>
        </p:txBody>
      </p:sp>
      <p:sp>
        <p:nvSpPr>
          <p:cNvPr id="361" name="Google Shape;361;p50"/>
          <p:cNvSpPr/>
          <p:nvPr/>
        </p:nvSpPr>
        <p:spPr>
          <a:xfrm>
            <a:off x="665575" y="2030300"/>
            <a:ext cx="2778600" cy="666900"/>
          </a:xfrm>
          <a:prstGeom prst="rect">
            <a:avLst/>
          </a:prstGeom>
          <a:noFill/>
          <a:ln>
            <a:noFill/>
          </a:ln>
        </p:spPr>
        <p:txBody>
          <a:bodyPr anchorCtr="0" anchor="t" bIns="0" lIns="0" spcFirstLastPara="1" rIns="0" wrap="square" tIns="0">
            <a:noAutofit/>
          </a:bodyPr>
          <a:lstStyle/>
          <a:p>
            <a:pPr indent="0" lvl="0" marL="0" marR="0" rtl="0" algn="l">
              <a:lnSpc>
                <a:spcPct val="145833"/>
              </a:lnSpc>
              <a:spcBef>
                <a:spcPts val="0"/>
              </a:spcBef>
              <a:spcAft>
                <a:spcPts val="0"/>
              </a:spcAft>
              <a:buClr>
                <a:srgbClr val="000000"/>
              </a:buClr>
              <a:buSzPts val="900"/>
              <a:buFont typeface="Arial"/>
              <a:buNone/>
            </a:pPr>
            <a:r>
              <a:rPr b="1" i="0" lang="en" sz="1600" u="none" cap="none" strike="noStrike">
                <a:solidFill>
                  <a:srgbClr val="000000"/>
                </a:solidFill>
                <a:latin typeface="Exo"/>
                <a:ea typeface="Exo"/>
                <a:cs typeface="Exo"/>
                <a:sym typeface="Exo"/>
              </a:rPr>
              <a:t>Global demand for electricity is expected to </a:t>
            </a:r>
            <a:r>
              <a:rPr b="1" i="0" lang="en" sz="1600" u="none" cap="none" strike="noStrike">
                <a:solidFill>
                  <a:srgbClr val="000000"/>
                </a:solidFill>
                <a:highlight>
                  <a:srgbClr val="EFFF41"/>
                </a:highlight>
                <a:latin typeface="Exo"/>
                <a:ea typeface="Exo"/>
                <a:cs typeface="Exo"/>
                <a:sym typeface="Exo"/>
              </a:rPr>
              <a:t>grow by 65%</a:t>
            </a:r>
            <a:r>
              <a:rPr b="1" i="0" lang="en" sz="1600" u="none" cap="none" strike="noStrike">
                <a:solidFill>
                  <a:srgbClr val="000000"/>
                </a:solidFill>
                <a:latin typeface="Exo"/>
                <a:ea typeface="Exo"/>
                <a:cs typeface="Exo"/>
                <a:sym typeface="Exo"/>
              </a:rPr>
              <a:t> in the next 30 years</a:t>
            </a:r>
            <a:endParaRPr b="0" i="0" sz="1600" u="none" cap="none" strike="noStrike">
              <a:solidFill>
                <a:schemeClr val="dk1"/>
              </a:solidFill>
              <a:latin typeface="Exo"/>
              <a:ea typeface="Exo"/>
              <a:cs typeface="Exo"/>
              <a:sym typeface="Exo"/>
            </a:endParaRPr>
          </a:p>
        </p:txBody>
      </p:sp>
      <p:sp>
        <p:nvSpPr>
          <p:cNvPr id="362" name="Google Shape;362;p50"/>
          <p:cNvSpPr/>
          <p:nvPr/>
        </p:nvSpPr>
        <p:spPr>
          <a:xfrm>
            <a:off x="457200" y="0"/>
            <a:ext cx="82296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2800"/>
              <a:buFont typeface="Arial"/>
              <a:buNone/>
            </a:pPr>
            <a:r>
              <a:rPr b="1" lang="en" sz="3000">
                <a:solidFill>
                  <a:srgbClr val="101A37"/>
                </a:solidFill>
                <a:latin typeface="Exo"/>
                <a:ea typeface="Exo"/>
                <a:cs typeface="Exo"/>
                <a:sym typeface="Exo"/>
              </a:rPr>
              <a:t>… at the same time as an energy crisis</a:t>
            </a:r>
            <a:endParaRPr b="1" i="0" sz="3000" u="none" cap="none" strike="noStrike">
              <a:solidFill>
                <a:srgbClr val="101A37"/>
              </a:solidFill>
              <a:latin typeface="Exo"/>
              <a:ea typeface="Exo"/>
              <a:cs typeface="Exo"/>
              <a:sym typeface="Exo"/>
            </a:endParaRPr>
          </a:p>
        </p:txBody>
      </p:sp>
      <p:pic>
        <p:nvPicPr>
          <p:cNvPr id="363" name="Google Shape;363;p50"/>
          <p:cNvPicPr preferRelativeResize="0"/>
          <p:nvPr/>
        </p:nvPicPr>
        <p:blipFill>
          <a:blip r:embed="rId3">
            <a:alphaModFix/>
          </a:blip>
          <a:stretch>
            <a:fillRect/>
          </a:stretch>
        </p:blipFill>
        <p:spPr>
          <a:xfrm>
            <a:off x="4066538" y="1214750"/>
            <a:ext cx="4090177" cy="3101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1"/>
          <p:cNvSpPr/>
          <p:nvPr/>
        </p:nvSpPr>
        <p:spPr>
          <a:xfrm>
            <a:off x="914550" y="148167"/>
            <a:ext cx="7314900" cy="888600"/>
          </a:xfrm>
          <a:prstGeom prst="rect">
            <a:avLst/>
          </a:prstGeom>
          <a:noFill/>
          <a:ln>
            <a:noFill/>
          </a:ln>
        </p:spPr>
        <p:txBody>
          <a:bodyPr anchorCtr="0" anchor="ctr" bIns="0" lIns="0" spcFirstLastPara="1" rIns="0" wrap="square" tIns="0">
            <a:noAutofit/>
          </a:bodyPr>
          <a:lstStyle/>
          <a:p>
            <a:pPr indent="0" lvl="0" marL="0" marR="0" rtl="0" algn="ctr">
              <a:lnSpc>
                <a:spcPct val="121348"/>
              </a:lnSpc>
              <a:spcBef>
                <a:spcPts val="0"/>
              </a:spcBef>
              <a:spcAft>
                <a:spcPts val="0"/>
              </a:spcAft>
              <a:buClr>
                <a:schemeClr val="dk1"/>
              </a:buClr>
              <a:buSzPts val="1700"/>
              <a:buFont typeface="Arial"/>
              <a:buNone/>
            </a:pPr>
            <a:r>
              <a:rPr b="1" i="0" lang="en" sz="2000" u="none" cap="none" strike="noStrike">
                <a:solidFill>
                  <a:srgbClr val="101A37"/>
                </a:solidFill>
                <a:latin typeface="Exo"/>
                <a:ea typeface="Exo"/>
                <a:cs typeface="Exo"/>
                <a:sym typeface="Exo"/>
              </a:rPr>
              <a:t>Renewables are one important answer, but need to be complemented with baseload to be economically viable</a:t>
            </a:r>
            <a:endParaRPr b="1" i="0" sz="2000" u="none" cap="none" strike="noStrike">
              <a:solidFill>
                <a:srgbClr val="101A37"/>
              </a:solidFill>
              <a:latin typeface="Exo"/>
              <a:ea typeface="Exo"/>
              <a:cs typeface="Exo"/>
              <a:sym typeface="Exo"/>
            </a:endParaRPr>
          </a:p>
        </p:txBody>
      </p:sp>
      <p:sp>
        <p:nvSpPr>
          <p:cNvPr id="370" name="Google Shape;370;p51"/>
          <p:cNvSpPr/>
          <p:nvPr/>
        </p:nvSpPr>
        <p:spPr>
          <a:xfrm>
            <a:off x="1343575" y="4477250"/>
            <a:ext cx="2184000" cy="150000"/>
          </a:xfrm>
          <a:prstGeom prst="rect">
            <a:avLst/>
          </a:prstGeom>
          <a:noFill/>
          <a:ln>
            <a:noFill/>
          </a:ln>
        </p:spPr>
        <p:txBody>
          <a:bodyPr anchorCtr="0" anchor="b" bIns="0" lIns="0" spcFirstLastPara="1" rIns="0" wrap="square" tIns="0">
            <a:noAutofit/>
          </a:bodyPr>
          <a:lstStyle/>
          <a:p>
            <a:pPr indent="0" lvl="0" marL="0" marR="0" rtl="0" algn="l">
              <a:lnSpc>
                <a:spcPct val="115625"/>
              </a:lnSpc>
              <a:spcBef>
                <a:spcPts val="0"/>
              </a:spcBef>
              <a:spcAft>
                <a:spcPts val="0"/>
              </a:spcAft>
              <a:buClr>
                <a:schemeClr val="dk1"/>
              </a:buClr>
              <a:buSzPts val="600"/>
              <a:buFont typeface="Arial"/>
              <a:buNone/>
            </a:pPr>
            <a:r>
              <a:rPr b="1" i="0" lang="en" sz="600" u="none" cap="none" strike="noStrike">
                <a:solidFill>
                  <a:srgbClr val="0B0B0B"/>
                </a:solidFill>
                <a:latin typeface="Karla"/>
                <a:ea typeface="Karla"/>
                <a:cs typeface="Karla"/>
                <a:sym typeface="Karla"/>
              </a:rPr>
              <a:t>Source: </a:t>
            </a:r>
            <a:r>
              <a:rPr b="0" i="0" lang="en" sz="600" u="none" cap="none" strike="noStrike">
                <a:solidFill>
                  <a:srgbClr val="0B0B0B"/>
                </a:solidFill>
                <a:latin typeface="Karla"/>
                <a:ea typeface="Karla"/>
                <a:cs typeface="Karla"/>
                <a:sym typeface="Karla"/>
              </a:rPr>
              <a:t>McKinsey, University of Chicago – EPIC; McKinsey Power Solutions; Lazard, Levelized Cost of Energy and Levelized Cost of Storage – 2021</a:t>
            </a:r>
            <a:endParaRPr b="0" i="0" sz="600" u="none" cap="none" strike="noStrike">
              <a:solidFill>
                <a:schemeClr val="dk1"/>
              </a:solidFill>
              <a:latin typeface="Calibri"/>
              <a:ea typeface="Calibri"/>
              <a:cs typeface="Calibri"/>
              <a:sym typeface="Calibri"/>
            </a:endParaRPr>
          </a:p>
        </p:txBody>
      </p:sp>
      <p:sp>
        <p:nvSpPr>
          <p:cNvPr id="371" name="Google Shape;371;p51"/>
          <p:cNvSpPr/>
          <p:nvPr/>
        </p:nvSpPr>
        <p:spPr>
          <a:xfrm>
            <a:off x="5604618" y="4401038"/>
            <a:ext cx="1857300" cy="150000"/>
          </a:xfrm>
          <a:prstGeom prst="rect">
            <a:avLst/>
          </a:prstGeom>
          <a:noFill/>
          <a:ln>
            <a:noFill/>
          </a:ln>
        </p:spPr>
        <p:txBody>
          <a:bodyPr anchorCtr="0" anchor="b" bIns="0" lIns="0" spcFirstLastPara="1" rIns="0" wrap="square" tIns="0">
            <a:noAutofit/>
          </a:bodyPr>
          <a:lstStyle/>
          <a:p>
            <a:pPr indent="0" lvl="0" marL="0" marR="0" rtl="0" algn="r">
              <a:lnSpc>
                <a:spcPct val="115625"/>
              </a:lnSpc>
              <a:spcBef>
                <a:spcPts val="0"/>
              </a:spcBef>
              <a:spcAft>
                <a:spcPts val="0"/>
              </a:spcAft>
              <a:buClr>
                <a:schemeClr val="dk1"/>
              </a:buClr>
              <a:buSzPts val="600"/>
              <a:buFont typeface="Arial"/>
              <a:buNone/>
            </a:pPr>
            <a:r>
              <a:rPr b="1" i="0" lang="en" sz="600" u="none" cap="none" strike="noStrike">
                <a:solidFill>
                  <a:srgbClr val="0B0B0B"/>
                </a:solidFill>
                <a:latin typeface="Karla"/>
                <a:ea typeface="Karla"/>
                <a:cs typeface="Karla"/>
                <a:sym typeface="Karla"/>
              </a:rPr>
              <a:t>*: </a:t>
            </a:r>
            <a:r>
              <a:rPr b="0" i="0" lang="en" sz="600" u="none" cap="none" strike="noStrike">
                <a:solidFill>
                  <a:srgbClr val="0B0B0B"/>
                </a:solidFill>
                <a:latin typeface="Karla"/>
                <a:ea typeface="Karla"/>
                <a:cs typeface="Karla"/>
                <a:sym typeface="Karla"/>
              </a:rPr>
              <a:t>Power Solution model for solar penetration in to US grid; integrates cost of storage for renewable power</a:t>
            </a:r>
            <a:endParaRPr b="0" i="0" sz="600" u="none" cap="none" strike="noStrike">
              <a:solidFill>
                <a:schemeClr val="dk1"/>
              </a:solidFill>
              <a:latin typeface="Calibri"/>
              <a:ea typeface="Calibri"/>
              <a:cs typeface="Calibri"/>
              <a:sym typeface="Calibri"/>
            </a:endParaRPr>
          </a:p>
        </p:txBody>
      </p:sp>
      <p:pic>
        <p:nvPicPr>
          <p:cNvPr id="372" name="Google Shape;372;p51"/>
          <p:cNvPicPr preferRelativeResize="0"/>
          <p:nvPr/>
        </p:nvPicPr>
        <p:blipFill rotWithShape="1">
          <a:blip r:embed="rId3">
            <a:alphaModFix/>
          </a:blip>
          <a:srcRect b="0" l="7855" r="-55" t="0"/>
          <a:stretch/>
        </p:blipFill>
        <p:spPr>
          <a:xfrm>
            <a:off x="1115637" y="1452555"/>
            <a:ext cx="6679823" cy="27309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p52"/>
          <p:cNvSpPr/>
          <p:nvPr/>
        </p:nvSpPr>
        <p:spPr>
          <a:xfrm>
            <a:off x="0" y="2205885"/>
            <a:ext cx="4589700" cy="80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0B0B"/>
              </a:solidFill>
            </a:endParaRPr>
          </a:p>
        </p:txBody>
      </p:sp>
      <p:sp>
        <p:nvSpPr>
          <p:cNvPr id="379" name="Google Shape;379;p52"/>
          <p:cNvSpPr/>
          <p:nvPr/>
        </p:nvSpPr>
        <p:spPr>
          <a:xfrm>
            <a:off x="0" y="3122078"/>
            <a:ext cx="4589700" cy="80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0B0B"/>
              </a:solidFill>
            </a:endParaRPr>
          </a:p>
        </p:txBody>
      </p:sp>
      <p:sp>
        <p:nvSpPr>
          <p:cNvPr id="380" name="Google Shape;380;p52"/>
          <p:cNvSpPr/>
          <p:nvPr/>
        </p:nvSpPr>
        <p:spPr>
          <a:xfrm>
            <a:off x="0" y="4038280"/>
            <a:ext cx="4589700" cy="80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0B0B"/>
              </a:solidFill>
            </a:endParaRPr>
          </a:p>
        </p:txBody>
      </p:sp>
      <p:sp>
        <p:nvSpPr>
          <p:cNvPr id="381" name="Google Shape;381;p52"/>
          <p:cNvSpPr/>
          <p:nvPr/>
        </p:nvSpPr>
        <p:spPr>
          <a:xfrm>
            <a:off x="4606450" y="2205887"/>
            <a:ext cx="4537500" cy="802500"/>
          </a:xfrm>
          <a:prstGeom prst="rect">
            <a:avLst/>
          </a:prstGeom>
          <a:solidFill>
            <a:srgbClr val="FF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2"/>
          <p:cNvSpPr/>
          <p:nvPr/>
        </p:nvSpPr>
        <p:spPr>
          <a:xfrm>
            <a:off x="4606450" y="3122081"/>
            <a:ext cx="4537500" cy="802500"/>
          </a:xfrm>
          <a:prstGeom prst="rect">
            <a:avLst/>
          </a:prstGeom>
          <a:solidFill>
            <a:srgbClr val="2743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01A37"/>
              </a:solidFill>
            </a:endParaRPr>
          </a:p>
        </p:txBody>
      </p:sp>
      <p:sp>
        <p:nvSpPr>
          <p:cNvPr id="383" name="Google Shape;383;p52"/>
          <p:cNvSpPr/>
          <p:nvPr/>
        </p:nvSpPr>
        <p:spPr>
          <a:xfrm>
            <a:off x="4606450" y="4038285"/>
            <a:ext cx="4537500" cy="802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2"/>
          <p:cNvSpPr/>
          <p:nvPr/>
        </p:nvSpPr>
        <p:spPr>
          <a:xfrm>
            <a:off x="456300" y="359088"/>
            <a:ext cx="82305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dk1"/>
                </a:solidFill>
                <a:latin typeface="Exo"/>
                <a:ea typeface="Exo"/>
                <a:cs typeface="Exo"/>
                <a:sym typeface="Exo"/>
              </a:rPr>
              <a:t>Historical concerns with nuclear are addressed with SMRs</a:t>
            </a:r>
            <a:endParaRPr b="1" i="0" sz="2000" u="none" cap="none" strike="noStrike">
              <a:solidFill>
                <a:schemeClr val="dk1"/>
              </a:solidFill>
              <a:latin typeface="Exo"/>
              <a:ea typeface="Exo"/>
              <a:cs typeface="Exo"/>
              <a:sym typeface="Exo"/>
            </a:endParaRPr>
          </a:p>
        </p:txBody>
      </p:sp>
      <p:pic>
        <p:nvPicPr>
          <p:cNvPr descr="preencoded.png" id="385" name="Google Shape;385;p52"/>
          <p:cNvPicPr preferRelativeResize="0"/>
          <p:nvPr/>
        </p:nvPicPr>
        <p:blipFill rotWithShape="1">
          <a:blip r:embed="rId3">
            <a:alphaModFix/>
          </a:blip>
          <a:srcRect b="0" l="0" r="0" t="0"/>
          <a:stretch/>
        </p:blipFill>
        <p:spPr>
          <a:xfrm>
            <a:off x="4109629" y="2531026"/>
            <a:ext cx="332184" cy="164976"/>
          </a:xfrm>
          <a:prstGeom prst="rect">
            <a:avLst/>
          </a:prstGeom>
          <a:noFill/>
          <a:ln>
            <a:noFill/>
          </a:ln>
        </p:spPr>
      </p:pic>
      <p:pic>
        <p:nvPicPr>
          <p:cNvPr descr="preencoded.png" id="386" name="Google Shape;386;p52"/>
          <p:cNvPicPr preferRelativeResize="0"/>
          <p:nvPr/>
        </p:nvPicPr>
        <p:blipFill rotWithShape="1">
          <a:blip r:embed="rId3">
            <a:alphaModFix/>
          </a:blip>
          <a:srcRect b="0" l="0" r="0" t="0"/>
          <a:stretch/>
        </p:blipFill>
        <p:spPr>
          <a:xfrm>
            <a:off x="4109629" y="3428757"/>
            <a:ext cx="332184" cy="164976"/>
          </a:xfrm>
          <a:prstGeom prst="rect">
            <a:avLst/>
          </a:prstGeom>
          <a:noFill/>
          <a:ln>
            <a:noFill/>
          </a:ln>
        </p:spPr>
      </p:pic>
      <p:pic>
        <p:nvPicPr>
          <p:cNvPr descr="preencoded.png" id="387" name="Google Shape;387;p52"/>
          <p:cNvPicPr preferRelativeResize="0"/>
          <p:nvPr/>
        </p:nvPicPr>
        <p:blipFill rotWithShape="1">
          <a:blip r:embed="rId3">
            <a:alphaModFix/>
          </a:blip>
          <a:srcRect b="0" l="0" r="0" t="0"/>
          <a:stretch/>
        </p:blipFill>
        <p:spPr>
          <a:xfrm>
            <a:off x="4109629" y="4405069"/>
            <a:ext cx="332184" cy="164976"/>
          </a:xfrm>
          <a:prstGeom prst="rect">
            <a:avLst/>
          </a:prstGeom>
          <a:noFill/>
          <a:ln>
            <a:noFill/>
          </a:ln>
        </p:spPr>
      </p:pic>
      <p:sp>
        <p:nvSpPr>
          <p:cNvPr id="388" name="Google Shape;388;p52"/>
          <p:cNvSpPr/>
          <p:nvPr/>
        </p:nvSpPr>
        <p:spPr>
          <a:xfrm>
            <a:off x="5041373" y="2544462"/>
            <a:ext cx="3085500" cy="138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lang="en" sz="1600">
                <a:solidFill>
                  <a:schemeClr val="lt1"/>
                </a:solidFill>
                <a:latin typeface="Exo"/>
                <a:ea typeface="Exo"/>
                <a:cs typeface="Exo"/>
                <a:sym typeface="Exo"/>
              </a:rPr>
              <a:t>MODULAR AND FACTORY-BUILT</a:t>
            </a:r>
            <a:endParaRPr b="0" i="0" sz="1600" u="none" cap="none" strike="noStrike">
              <a:solidFill>
                <a:schemeClr val="lt1"/>
              </a:solidFill>
              <a:latin typeface="Exo"/>
              <a:ea typeface="Exo"/>
              <a:cs typeface="Exo"/>
              <a:sym typeface="Exo"/>
            </a:endParaRPr>
          </a:p>
        </p:txBody>
      </p:sp>
      <p:sp>
        <p:nvSpPr>
          <p:cNvPr id="389" name="Google Shape;389;p52"/>
          <p:cNvSpPr/>
          <p:nvPr/>
        </p:nvSpPr>
        <p:spPr>
          <a:xfrm>
            <a:off x="5041373" y="3373137"/>
            <a:ext cx="3448200" cy="276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lang="en" sz="1600">
                <a:solidFill>
                  <a:schemeClr val="lt1"/>
                </a:solidFill>
                <a:latin typeface="Exo"/>
                <a:ea typeface="Exo"/>
                <a:cs typeface="Exo"/>
                <a:sym typeface="Exo"/>
              </a:rPr>
              <a:t>STEP BY STEP FINANCING</a:t>
            </a:r>
            <a:endParaRPr b="0" i="0" sz="1600" u="none" cap="none" strike="noStrike">
              <a:solidFill>
                <a:schemeClr val="lt1"/>
              </a:solidFill>
              <a:latin typeface="Exo"/>
              <a:ea typeface="Exo"/>
              <a:cs typeface="Exo"/>
              <a:sym typeface="Exo"/>
            </a:endParaRPr>
          </a:p>
        </p:txBody>
      </p:sp>
      <p:sp>
        <p:nvSpPr>
          <p:cNvPr id="390" name="Google Shape;390;p52"/>
          <p:cNvSpPr/>
          <p:nvPr/>
        </p:nvSpPr>
        <p:spPr>
          <a:xfrm>
            <a:off x="5041375" y="4251812"/>
            <a:ext cx="3677100" cy="414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i="0" lang="en" sz="1600" u="none" cap="none" strike="noStrike">
                <a:solidFill>
                  <a:schemeClr val="lt1"/>
                </a:solidFill>
                <a:latin typeface="Exo"/>
                <a:ea typeface="Exo"/>
                <a:cs typeface="Exo"/>
                <a:sym typeface="Exo"/>
              </a:rPr>
              <a:t>PASSIVE SAFETY (WALK AWAY SAFE)</a:t>
            </a:r>
            <a:endParaRPr b="0" i="0" sz="1600" u="none" cap="none" strike="noStrike">
              <a:solidFill>
                <a:schemeClr val="lt1"/>
              </a:solidFill>
              <a:latin typeface="Exo"/>
              <a:ea typeface="Exo"/>
              <a:cs typeface="Exo"/>
              <a:sym typeface="Exo"/>
            </a:endParaRPr>
          </a:p>
        </p:txBody>
      </p:sp>
      <p:sp>
        <p:nvSpPr>
          <p:cNvPr id="391" name="Google Shape;391;p52"/>
          <p:cNvSpPr/>
          <p:nvPr/>
        </p:nvSpPr>
        <p:spPr>
          <a:xfrm>
            <a:off x="457200" y="1624887"/>
            <a:ext cx="4089300" cy="276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lang="en" sz="1600">
                <a:solidFill>
                  <a:schemeClr val="dk1"/>
                </a:solidFill>
                <a:latin typeface="Exo"/>
                <a:ea typeface="Exo"/>
                <a:cs typeface="Exo"/>
                <a:sym typeface="Exo"/>
              </a:rPr>
              <a:t>Conventional</a:t>
            </a:r>
            <a:r>
              <a:rPr b="1" i="0" lang="en" sz="1600" u="none" cap="none" strike="noStrike">
                <a:solidFill>
                  <a:schemeClr val="dk1"/>
                </a:solidFill>
                <a:latin typeface="Exo"/>
                <a:ea typeface="Exo"/>
                <a:cs typeface="Exo"/>
                <a:sym typeface="Exo"/>
              </a:rPr>
              <a:t> nuclear</a:t>
            </a:r>
            <a:endParaRPr b="0" i="0" sz="1600" u="none" cap="none" strike="noStrike">
              <a:solidFill>
                <a:schemeClr val="dk1"/>
              </a:solidFill>
              <a:latin typeface="Exo"/>
              <a:ea typeface="Exo"/>
              <a:cs typeface="Exo"/>
              <a:sym typeface="Exo"/>
            </a:endParaRPr>
          </a:p>
        </p:txBody>
      </p:sp>
      <p:sp>
        <p:nvSpPr>
          <p:cNvPr id="392" name="Google Shape;392;p52"/>
          <p:cNvSpPr/>
          <p:nvPr/>
        </p:nvSpPr>
        <p:spPr>
          <a:xfrm>
            <a:off x="456298" y="3304099"/>
            <a:ext cx="3677100" cy="414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lang="en" sz="1600">
                <a:solidFill>
                  <a:srgbClr val="101A37"/>
                </a:solidFill>
                <a:latin typeface="Exo"/>
                <a:ea typeface="Exo"/>
                <a:cs typeface="Exo"/>
                <a:sym typeface="Exo"/>
              </a:rPr>
              <a:t>HUGE FINANCING NEEDS</a:t>
            </a:r>
            <a:endParaRPr b="0" i="0" sz="1600" u="none" cap="none" strike="noStrike">
              <a:solidFill>
                <a:srgbClr val="101A37"/>
              </a:solidFill>
              <a:latin typeface="Exo"/>
              <a:ea typeface="Exo"/>
              <a:cs typeface="Exo"/>
              <a:sym typeface="Exo"/>
            </a:endParaRPr>
          </a:p>
        </p:txBody>
      </p:sp>
      <p:sp>
        <p:nvSpPr>
          <p:cNvPr id="393" name="Google Shape;393;p52"/>
          <p:cNvSpPr/>
          <p:nvPr/>
        </p:nvSpPr>
        <p:spPr>
          <a:xfrm>
            <a:off x="457224" y="2394937"/>
            <a:ext cx="3768600" cy="414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rgbClr val="000000"/>
              </a:buClr>
              <a:buSzPts val="900"/>
              <a:buFont typeface="Arial"/>
              <a:buNone/>
            </a:pPr>
            <a:r>
              <a:rPr b="1" lang="en" sz="1600">
                <a:solidFill>
                  <a:srgbClr val="101A37"/>
                </a:solidFill>
                <a:latin typeface="Exo"/>
                <a:ea typeface="Exo"/>
                <a:cs typeface="Exo"/>
                <a:sym typeface="Exo"/>
              </a:rPr>
              <a:t>RARELY ON TIME AND BUDGET</a:t>
            </a:r>
            <a:endParaRPr b="1" sz="1600">
              <a:solidFill>
                <a:srgbClr val="274389"/>
              </a:solidFill>
              <a:latin typeface="Exo"/>
              <a:ea typeface="Exo"/>
              <a:cs typeface="Exo"/>
              <a:sym typeface="Exo"/>
            </a:endParaRPr>
          </a:p>
        </p:txBody>
      </p:sp>
      <p:sp>
        <p:nvSpPr>
          <p:cNvPr id="394" name="Google Shape;394;p52"/>
          <p:cNvSpPr/>
          <p:nvPr/>
        </p:nvSpPr>
        <p:spPr>
          <a:xfrm>
            <a:off x="457199" y="4280399"/>
            <a:ext cx="3768600" cy="414300"/>
          </a:xfrm>
          <a:prstGeom prst="rect">
            <a:avLst/>
          </a:prstGeom>
          <a:noFill/>
          <a:ln>
            <a:noFill/>
          </a:ln>
        </p:spPr>
        <p:txBody>
          <a:bodyPr anchorCtr="0" anchor="ctr" bIns="0" lIns="0" spcFirstLastPara="1" rIns="0" wrap="square" tIns="0">
            <a:noAutofit/>
          </a:bodyPr>
          <a:lstStyle/>
          <a:p>
            <a:pPr indent="0" lvl="0" marL="0" rtl="0" algn="l">
              <a:lnSpc>
                <a:spcPct val="120833"/>
              </a:lnSpc>
              <a:spcBef>
                <a:spcPts val="0"/>
              </a:spcBef>
              <a:spcAft>
                <a:spcPts val="0"/>
              </a:spcAft>
              <a:buClr>
                <a:schemeClr val="dk1"/>
              </a:buClr>
              <a:buSzPts val="900"/>
              <a:buFont typeface="Arial"/>
              <a:buNone/>
            </a:pPr>
            <a:r>
              <a:rPr b="1" lang="en" sz="1600">
                <a:solidFill>
                  <a:schemeClr val="dk1"/>
                </a:solidFill>
                <a:latin typeface="Exo"/>
                <a:ea typeface="Exo"/>
                <a:cs typeface="Exo"/>
                <a:sym typeface="Exo"/>
              </a:rPr>
              <a:t>ACTIVE SAFETY SYSTEMS</a:t>
            </a:r>
            <a:endParaRPr b="1" sz="1600">
              <a:solidFill>
                <a:schemeClr val="dk1"/>
              </a:solidFill>
              <a:latin typeface="Exo"/>
              <a:ea typeface="Exo"/>
              <a:cs typeface="Exo"/>
              <a:sym typeface="Exo"/>
            </a:endParaRPr>
          </a:p>
        </p:txBody>
      </p:sp>
      <p:sp>
        <p:nvSpPr>
          <p:cNvPr id="395" name="Google Shape;395;p52"/>
          <p:cNvSpPr/>
          <p:nvPr/>
        </p:nvSpPr>
        <p:spPr>
          <a:xfrm>
            <a:off x="4606450" y="1624887"/>
            <a:ext cx="4089300" cy="276300"/>
          </a:xfrm>
          <a:prstGeom prst="rect">
            <a:avLst/>
          </a:prstGeom>
          <a:noFill/>
          <a:ln>
            <a:noFill/>
          </a:ln>
        </p:spPr>
        <p:txBody>
          <a:bodyPr anchorCtr="0" anchor="ctr" bIns="0" lIns="0" spcFirstLastPara="1" rIns="0" wrap="square" tIns="0">
            <a:noAutofit/>
          </a:bodyPr>
          <a:lstStyle/>
          <a:p>
            <a:pPr indent="0" lvl="0" marL="0" marR="0" rtl="0" algn="l">
              <a:lnSpc>
                <a:spcPct val="120833"/>
              </a:lnSpc>
              <a:spcBef>
                <a:spcPts val="0"/>
              </a:spcBef>
              <a:spcAft>
                <a:spcPts val="0"/>
              </a:spcAft>
              <a:buClr>
                <a:schemeClr val="dk1"/>
              </a:buClr>
              <a:buSzPts val="1100"/>
              <a:buFont typeface="Arial"/>
              <a:buNone/>
            </a:pPr>
            <a:r>
              <a:rPr b="1" lang="en" sz="1600">
                <a:solidFill>
                  <a:schemeClr val="dk1"/>
                </a:solidFill>
                <a:latin typeface="Exo"/>
                <a:ea typeface="Exo"/>
                <a:cs typeface="Exo"/>
                <a:sym typeface="Exo"/>
              </a:rPr>
              <a:t>SMRs</a:t>
            </a:r>
            <a:endParaRPr b="1" sz="1600">
              <a:solidFill>
                <a:schemeClr val="dk1"/>
              </a:solidFill>
              <a:latin typeface="Exo"/>
              <a:ea typeface="Exo"/>
              <a:cs typeface="Exo"/>
              <a:sym typeface="Exo"/>
            </a:endParaRPr>
          </a:p>
        </p:txBody>
      </p:sp>
      <p:cxnSp>
        <p:nvCxnSpPr>
          <p:cNvPr id="396" name="Google Shape;396;p52"/>
          <p:cNvCxnSpPr/>
          <p:nvPr/>
        </p:nvCxnSpPr>
        <p:spPr>
          <a:xfrm>
            <a:off x="457200" y="1991637"/>
            <a:ext cx="3838800" cy="0"/>
          </a:xfrm>
          <a:prstGeom prst="straightConnector1">
            <a:avLst/>
          </a:prstGeom>
          <a:noFill/>
          <a:ln cap="flat" cmpd="sng" w="9525">
            <a:solidFill>
              <a:schemeClr val="dk2"/>
            </a:solidFill>
            <a:prstDash val="solid"/>
            <a:round/>
            <a:headEnd len="med" w="med" type="none"/>
            <a:tailEnd len="med" w="med" type="none"/>
          </a:ln>
        </p:spPr>
      </p:cxnSp>
      <p:cxnSp>
        <p:nvCxnSpPr>
          <p:cNvPr id="397" name="Google Shape;397;p52"/>
          <p:cNvCxnSpPr/>
          <p:nvPr/>
        </p:nvCxnSpPr>
        <p:spPr>
          <a:xfrm>
            <a:off x="4620551" y="1991637"/>
            <a:ext cx="38388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2" name="Shape 402"/>
        <p:cNvGrpSpPr/>
        <p:nvPr/>
      </p:nvGrpSpPr>
      <p:grpSpPr>
        <a:xfrm>
          <a:off x="0" y="0"/>
          <a:ext cx="0" cy="0"/>
          <a:chOff x="0" y="0"/>
          <a:chExt cx="0" cy="0"/>
        </a:xfrm>
      </p:grpSpPr>
      <p:sp>
        <p:nvSpPr>
          <p:cNvPr id="403" name="Google Shape;403;p53"/>
          <p:cNvSpPr/>
          <p:nvPr/>
        </p:nvSpPr>
        <p:spPr>
          <a:xfrm>
            <a:off x="0" y="1350"/>
            <a:ext cx="9144000" cy="11838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53"/>
          <p:cNvSpPr/>
          <p:nvPr/>
        </p:nvSpPr>
        <p:spPr>
          <a:xfrm>
            <a:off x="286800" y="148950"/>
            <a:ext cx="85704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SMRs are categorized by coolant, with </a:t>
            </a:r>
            <a:r>
              <a:rPr b="1" i="1" lang="en" sz="2000">
                <a:solidFill>
                  <a:schemeClr val="lt1"/>
                </a:solidFill>
                <a:latin typeface="Exo"/>
                <a:ea typeface="Exo"/>
                <a:cs typeface="Exo"/>
                <a:sym typeface="Exo"/>
              </a:rPr>
              <a:t>(light) water</a:t>
            </a:r>
            <a:r>
              <a:rPr b="1" lang="en" sz="2000">
                <a:solidFill>
                  <a:schemeClr val="lt1"/>
                </a:solidFill>
                <a:latin typeface="Exo"/>
                <a:ea typeface="Exo"/>
                <a:cs typeface="Exo"/>
                <a:sym typeface="Exo"/>
              </a:rPr>
              <a:t> being the incumbent and </a:t>
            </a:r>
            <a:r>
              <a:rPr b="1" i="1" lang="en" sz="2000">
                <a:solidFill>
                  <a:schemeClr val="lt1"/>
                </a:solidFill>
                <a:latin typeface="Exo"/>
                <a:ea typeface="Exo"/>
                <a:cs typeface="Exo"/>
                <a:sym typeface="Exo"/>
              </a:rPr>
              <a:t>liquid lead</a:t>
            </a:r>
            <a:r>
              <a:rPr b="1" lang="en" sz="2000">
                <a:solidFill>
                  <a:schemeClr val="lt1"/>
                </a:solidFill>
                <a:latin typeface="Exo"/>
                <a:ea typeface="Exo"/>
                <a:cs typeface="Exo"/>
                <a:sym typeface="Exo"/>
              </a:rPr>
              <a:t> the most relevant next-generation challenger</a:t>
            </a:r>
            <a:endParaRPr b="1" sz="2000">
              <a:solidFill>
                <a:schemeClr val="lt1"/>
              </a:solidFill>
              <a:latin typeface="Exo"/>
              <a:ea typeface="Exo"/>
              <a:cs typeface="Exo"/>
              <a:sym typeface="Exo"/>
            </a:endParaRPr>
          </a:p>
        </p:txBody>
      </p:sp>
      <p:pic>
        <p:nvPicPr>
          <p:cNvPr descr="preencoded.png" id="405" name="Google Shape;405;p53"/>
          <p:cNvPicPr preferRelativeResize="0"/>
          <p:nvPr/>
        </p:nvPicPr>
        <p:blipFill rotWithShape="1">
          <a:blip r:embed="rId3">
            <a:alphaModFix/>
          </a:blip>
          <a:srcRect b="18964" l="0" r="86874" t="15800"/>
          <a:stretch/>
        </p:blipFill>
        <p:spPr>
          <a:xfrm>
            <a:off x="2226375" y="2150725"/>
            <a:ext cx="1448350" cy="2050776"/>
          </a:xfrm>
          <a:prstGeom prst="rect">
            <a:avLst/>
          </a:prstGeom>
          <a:noFill/>
          <a:ln>
            <a:noFill/>
          </a:ln>
        </p:spPr>
      </p:pic>
      <p:sp>
        <p:nvSpPr>
          <p:cNvPr id="406" name="Google Shape;406;p53"/>
          <p:cNvSpPr/>
          <p:nvPr/>
        </p:nvSpPr>
        <p:spPr>
          <a:xfrm>
            <a:off x="2628439" y="1985464"/>
            <a:ext cx="876300" cy="1383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Helium</a:t>
            </a:r>
            <a:endParaRPr b="1" i="0" sz="1400" u="none" cap="none" strike="noStrike">
              <a:solidFill>
                <a:schemeClr val="dk1"/>
              </a:solidFill>
              <a:latin typeface="Exo"/>
              <a:ea typeface="Exo"/>
              <a:cs typeface="Exo"/>
              <a:sym typeface="Exo"/>
            </a:endParaRPr>
          </a:p>
        </p:txBody>
      </p:sp>
      <p:sp>
        <p:nvSpPr>
          <p:cNvPr id="407" name="Google Shape;407;p53"/>
          <p:cNvSpPr/>
          <p:nvPr/>
        </p:nvSpPr>
        <p:spPr>
          <a:xfrm>
            <a:off x="4279097" y="1985464"/>
            <a:ext cx="664200" cy="1383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Sodium</a:t>
            </a:r>
            <a:endParaRPr b="1" i="0" sz="1400" u="none" cap="none" strike="noStrike">
              <a:solidFill>
                <a:schemeClr val="dk1"/>
              </a:solidFill>
              <a:latin typeface="Exo"/>
              <a:ea typeface="Exo"/>
              <a:cs typeface="Exo"/>
              <a:sym typeface="Exo"/>
            </a:endParaRPr>
          </a:p>
        </p:txBody>
      </p:sp>
      <p:sp>
        <p:nvSpPr>
          <p:cNvPr id="408" name="Google Shape;408;p53"/>
          <p:cNvSpPr/>
          <p:nvPr/>
        </p:nvSpPr>
        <p:spPr>
          <a:xfrm>
            <a:off x="5925794" y="1985464"/>
            <a:ext cx="479700" cy="1383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Salt</a:t>
            </a:r>
            <a:endParaRPr b="1" i="0" sz="1400" u="none" cap="none" strike="noStrike">
              <a:solidFill>
                <a:schemeClr val="dk1"/>
              </a:solidFill>
              <a:latin typeface="Exo"/>
              <a:ea typeface="Exo"/>
              <a:cs typeface="Exo"/>
              <a:sym typeface="Exo"/>
            </a:endParaRPr>
          </a:p>
        </p:txBody>
      </p:sp>
      <p:sp>
        <p:nvSpPr>
          <p:cNvPr id="409" name="Google Shape;409;p53"/>
          <p:cNvSpPr/>
          <p:nvPr/>
        </p:nvSpPr>
        <p:spPr>
          <a:xfrm>
            <a:off x="7580874" y="1985464"/>
            <a:ext cx="543000" cy="1383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Lead</a:t>
            </a:r>
            <a:endParaRPr b="1" i="0" sz="1400" u="none" cap="none" strike="noStrike">
              <a:solidFill>
                <a:schemeClr val="dk1"/>
              </a:solidFill>
              <a:latin typeface="Exo"/>
              <a:ea typeface="Exo"/>
              <a:cs typeface="Exo"/>
              <a:sym typeface="Exo"/>
            </a:endParaRPr>
          </a:p>
        </p:txBody>
      </p:sp>
      <p:sp>
        <p:nvSpPr>
          <p:cNvPr id="410" name="Google Shape;410;p53"/>
          <p:cNvSpPr/>
          <p:nvPr/>
        </p:nvSpPr>
        <p:spPr>
          <a:xfrm>
            <a:off x="2777988" y="4263056"/>
            <a:ext cx="551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30m</a:t>
            </a:r>
            <a:endParaRPr b="1" i="0" sz="1400" u="none" cap="none" strike="noStrike">
              <a:solidFill>
                <a:schemeClr val="dk1"/>
              </a:solidFill>
              <a:latin typeface="Exo"/>
              <a:ea typeface="Exo"/>
              <a:cs typeface="Exo"/>
              <a:sym typeface="Exo"/>
            </a:endParaRPr>
          </a:p>
        </p:txBody>
      </p:sp>
      <p:sp>
        <p:nvSpPr>
          <p:cNvPr id="411" name="Google Shape;411;p53"/>
          <p:cNvSpPr/>
          <p:nvPr/>
        </p:nvSpPr>
        <p:spPr>
          <a:xfrm>
            <a:off x="919912" y="4263056"/>
            <a:ext cx="6255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25m</a:t>
            </a:r>
            <a:endParaRPr b="1" i="0" sz="1400" u="none" cap="none" strike="noStrike">
              <a:solidFill>
                <a:schemeClr val="dk1"/>
              </a:solidFill>
              <a:latin typeface="Exo"/>
              <a:ea typeface="Exo"/>
              <a:cs typeface="Exo"/>
              <a:sym typeface="Exo"/>
            </a:endParaRPr>
          </a:p>
        </p:txBody>
      </p:sp>
      <p:sp>
        <p:nvSpPr>
          <p:cNvPr id="412" name="Google Shape;412;p53"/>
          <p:cNvSpPr/>
          <p:nvPr/>
        </p:nvSpPr>
        <p:spPr>
          <a:xfrm>
            <a:off x="4427075" y="4263056"/>
            <a:ext cx="4797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12m</a:t>
            </a:r>
            <a:endParaRPr b="1" i="0" sz="1400" u="none" cap="none" strike="noStrike">
              <a:solidFill>
                <a:schemeClr val="dk1"/>
              </a:solidFill>
              <a:latin typeface="Exo"/>
              <a:ea typeface="Exo"/>
              <a:cs typeface="Exo"/>
              <a:sym typeface="Exo"/>
            </a:endParaRPr>
          </a:p>
        </p:txBody>
      </p:sp>
      <p:sp>
        <p:nvSpPr>
          <p:cNvPr id="413" name="Google Shape;413;p53"/>
          <p:cNvSpPr/>
          <p:nvPr/>
        </p:nvSpPr>
        <p:spPr>
          <a:xfrm>
            <a:off x="5975251" y="4263056"/>
            <a:ext cx="3615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7m</a:t>
            </a:r>
            <a:endParaRPr b="1" i="0" sz="1400" u="none" cap="none" strike="noStrike">
              <a:solidFill>
                <a:schemeClr val="dk1"/>
              </a:solidFill>
              <a:latin typeface="Exo"/>
              <a:ea typeface="Exo"/>
              <a:cs typeface="Exo"/>
              <a:sym typeface="Exo"/>
            </a:endParaRPr>
          </a:p>
        </p:txBody>
      </p:sp>
      <p:sp>
        <p:nvSpPr>
          <p:cNvPr id="414" name="Google Shape;414;p53"/>
          <p:cNvSpPr/>
          <p:nvPr/>
        </p:nvSpPr>
        <p:spPr>
          <a:xfrm>
            <a:off x="7724893" y="4263056"/>
            <a:ext cx="348000" cy="133500"/>
          </a:xfrm>
          <a:prstGeom prst="rect">
            <a:avLst/>
          </a:prstGeom>
          <a:noFill/>
          <a:ln>
            <a:noFill/>
          </a:ln>
        </p:spPr>
        <p:txBody>
          <a:bodyPr anchorCtr="0" anchor="ctr" bIns="0" lIns="0" spcFirstLastPara="1" rIns="0" wrap="square" tIns="0">
            <a:noAutofit/>
          </a:bodyPr>
          <a:lstStyle/>
          <a:p>
            <a:pPr indent="0" lvl="0" marL="0" marR="0" rtl="0" algn="ctr">
              <a:lnSpc>
                <a:spcPct val="116666"/>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5m</a:t>
            </a:r>
            <a:endParaRPr b="1" i="0" sz="1400" u="none" cap="none" strike="noStrike">
              <a:solidFill>
                <a:schemeClr val="dk1"/>
              </a:solidFill>
              <a:latin typeface="Exo"/>
              <a:ea typeface="Exo"/>
              <a:cs typeface="Exo"/>
              <a:sym typeface="Exo"/>
            </a:endParaRPr>
          </a:p>
        </p:txBody>
      </p:sp>
      <p:pic>
        <p:nvPicPr>
          <p:cNvPr descr="preencoded.png" id="415" name="Google Shape;415;p53"/>
          <p:cNvPicPr preferRelativeResize="0"/>
          <p:nvPr/>
        </p:nvPicPr>
        <p:blipFill rotWithShape="1">
          <a:blip r:embed="rId3">
            <a:alphaModFix/>
          </a:blip>
          <a:srcRect b="20935" l="22024" r="64850" t="17779"/>
          <a:stretch/>
        </p:blipFill>
        <p:spPr>
          <a:xfrm>
            <a:off x="518500" y="2175438"/>
            <a:ext cx="1448350" cy="1926575"/>
          </a:xfrm>
          <a:prstGeom prst="rect">
            <a:avLst/>
          </a:prstGeom>
          <a:noFill/>
          <a:ln>
            <a:noFill/>
          </a:ln>
        </p:spPr>
      </p:pic>
      <p:pic>
        <p:nvPicPr>
          <p:cNvPr descr="preencoded.png" id="416" name="Google Shape;416;p53"/>
          <p:cNvPicPr preferRelativeResize="0"/>
          <p:nvPr/>
        </p:nvPicPr>
        <p:blipFill rotWithShape="1">
          <a:blip r:embed="rId3">
            <a:alphaModFix/>
          </a:blip>
          <a:srcRect b="34759" l="43151" r="43720" t="19902"/>
          <a:stretch/>
        </p:blipFill>
        <p:spPr>
          <a:xfrm>
            <a:off x="3942738" y="2521801"/>
            <a:ext cx="1448375" cy="1425150"/>
          </a:xfrm>
          <a:prstGeom prst="rect">
            <a:avLst/>
          </a:prstGeom>
          <a:noFill/>
          <a:ln>
            <a:noFill/>
          </a:ln>
        </p:spPr>
      </p:pic>
      <p:pic>
        <p:nvPicPr>
          <p:cNvPr descr="preencoded.png" id="417" name="Google Shape;417;p53"/>
          <p:cNvPicPr preferRelativeResize="0"/>
          <p:nvPr/>
        </p:nvPicPr>
        <p:blipFill rotWithShape="1">
          <a:blip r:embed="rId3">
            <a:alphaModFix/>
          </a:blip>
          <a:srcRect b="33359" l="65457" r="21414" t="25486"/>
          <a:stretch/>
        </p:blipFill>
        <p:spPr>
          <a:xfrm>
            <a:off x="5441475" y="2695274"/>
            <a:ext cx="1448350" cy="1293625"/>
          </a:xfrm>
          <a:prstGeom prst="rect">
            <a:avLst/>
          </a:prstGeom>
          <a:noFill/>
          <a:ln>
            <a:noFill/>
          </a:ln>
        </p:spPr>
      </p:pic>
      <p:pic>
        <p:nvPicPr>
          <p:cNvPr descr="preencoded.png" id="418" name="Google Shape;418;p53"/>
          <p:cNvPicPr preferRelativeResize="0"/>
          <p:nvPr/>
        </p:nvPicPr>
        <p:blipFill rotWithShape="1">
          <a:blip r:embed="rId3">
            <a:alphaModFix/>
          </a:blip>
          <a:srcRect b="41917" l="86874" r="0" t="20549"/>
          <a:stretch/>
        </p:blipFill>
        <p:spPr>
          <a:xfrm>
            <a:off x="7131625" y="2586211"/>
            <a:ext cx="1448350" cy="1179801"/>
          </a:xfrm>
          <a:prstGeom prst="rect">
            <a:avLst/>
          </a:prstGeom>
          <a:noFill/>
          <a:ln>
            <a:noFill/>
          </a:ln>
        </p:spPr>
      </p:pic>
      <p:sp>
        <p:nvSpPr>
          <p:cNvPr id="419" name="Google Shape;419;p53"/>
          <p:cNvSpPr/>
          <p:nvPr/>
        </p:nvSpPr>
        <p:spPr>
          <a:xfrm>
            <a:off x="506200" y="1625492"/>
            <a:ext cx="1347900" cy="4002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The benchmark:</a:t>
            </a:r>
            <a:br>
              <a:rPr b="1" i="0" lang="en" sz="1400" u="none" cap="none" strike="noStrike">
                <a:solidFill>
                  <a:srgbClr val="000000"/>
                </a:solidFill>
                <a:latin typeface="Exo"/>
                <a:ea typeface="Exo"/>
                <a:cs typeface="Exo"/>
                <a:sym typeface="Exo"/>
              </a:rPr>
            </a:br>
            <a:r>
              <a:rPr b="1" i="0" lang="en" sz="1400" u="none" cap="none" strike="noStrike">
                <a:solidFill>
                  <a:srgbClr val="000000"/>
                </a:solidFill>
                <a:latin typeface="Exo"/>
                <a:ea typeface="Exo"/>
                <a:cs typeface="Exo"/>
                <a:sym typeface="Exo"/>
              </a:rPr>
              <a:t>Water (LWR)</a:t>
            </a:r>
            <a:endParaRPr b="1" i="0" sz="1400" u="none" cap="none" strike="noStrike">
              <a:solidFill>
                <a:schemeClr val="dk1"/>
              </a:solidFill>
              <a:latin typeface="Exo"/>
              <a:ea typeface="Exo"/>
              <a:cs typeface="Exo"/>
              <a:sym typeface="Exo"/>
            </a:endParaRPr>
          </a:p>
        </p:txBody>
      </p:sp>
      <p:cxnSp>
        <p:nvCxnSpPr>
          <p:cNvPr id="420" name="Google Shape;420;p53"/>
          <p:cNvCxnSpPr/>
          <p:nvPr/>
        </p:nvCxnSpPr>
        <p:spPr>
          <a:xfrm>
            <a:off x="2032475" y="1196346"/>
            <a:ext cx="0" cy="3986700"/>
          </a:xfrm>
          <a:prstGeom prst="straightConnector1">
            <a:avLst/>
          </a:prstGeom>
          <a:noFill/>
          <a:ln cap="flat" cmpd="sng" w="28575">
            <a:solidFill>
              <a:schemeClr val="dk2"/>
            </a:solidFill>
            <a:prstDash val="dash"/>
            <a:round/>
            <a:headEnd len="sm" w="sm" type="none"/>
            <a:tailEnd len="sm" w="sm" type="none"/>
          </a:ln>
        </p:spPr>
      </p:cxnSp>
      <p:cxnSp>
        <p:nvCxnSpPr>
          <p:cNvPr id="421" name="Google Shape;421;p53"/>
          <p:cNvCxnSpPr/>
          <p:nvPr/>
        </p:nvCxnSpPr>
        <p:spPr>
          <a:xfrm>
            <a:off x="2175575" y="1824700"/>
            <a:ext cx="7000200" cy="0"/>
          </a:xfrm>
          <a:prstGeom prst="straightConnector1">
            <a:avLst/>
          </a:prstGeom>
          <a:noFill/>
          <a:ln cap="flat" cmpd="sng" w="28575">
            <a:solidFill>
              <a:schemeClr val="dk2"/>
            </a:solidFill>
            <a:prstDash val="solid"/>
            <a:round/>
            <a:headEnd len="sm" w="sm" type="none"/>
            <a:tailEnd len="sm" w="sm" type="none"/>
          </a:ln>
        </p:spPr>
      </p:cxnSp>
      <p:sp>
        <p:nvSpPr>
          <p:cNvPr id="422" name="Google Shape;422;p53"/>
          <p:cNvSpPr/>
          <p:nvPr/>
        </p:nvSpPr>
        <p:spPr>
          <a:xfrm>
            <a:off x="4279106" y="1511973"/>
            <a:ext cx="1996500" cy="138300"/>
          </a:xfrm>
          <a:prstGeom prst="rect">
            <a:avLst/>
          </a:prstGeom>
          <a:noFill/>
          <a:ln>
            <a:noFill/>
          </a:ln>
        </p:spPr>
        <p:txBody>
          <a:bodyPr anchorCtr="0" anchor="ctr" bIns="0" lIns="0" spcFirstLastPara="1" rIns="0" wrap="square" tIns="0">
            <a:noAutofit/>
          </a:bodyPr>
          <a:lstStyle/>
          <a:p>
            <a:pPr indent="0" lvl="0" marL="0" marR="0" rtl="0" algn="ctr">
              <a:lnSpc>
                <a:spcPct val="120833"/>
              </a:lnSpc>
              <a:spcBef>
                <a:spcPts val="0"/>
              </a:spcBef>
              <a:spcAft>
                <a:spcPts val="0"/>
              </a:spcAft>
              <a:buClr>
                <a:srgbClr val="000000"/>
              </a:buClr>
              <a:buSzPts val="1400"/>
              <a:buFont typeface="Arial"/>
              <a:buNone/>
            </a:pPr>
            <a:r>
              <a:rPr b="1" i="0" lang="en" sz="1400" u="none" cap="none" strike="noStrike">
                <a:solidFill>
                  <a:srgbClr val="000000"/>
                </a:solidFill>
                <a:latin typeface="Exo"/>
                <a:ea typeface="Exo"/>
                <a:cs typeface="Exo"/>
                <a:sym typeface="Exo"/>
              </a:rPr>
              <a:t>Advanced designs</a:t>
            </a:r>
            <a:endParaRPr b="1" i="0" sz="1400" u="none" cap="none" strike="noStrike">
              <a:solidFill>
                <a:schemeClr val="dk1"/>
              </a:solidFill>
              <a:latin typeface="Exo"/>
              <a:ea typeface="Exo"/>
              <a:cs typeface="Exo"/>
              <a:sym typeface="Exo"/>
            </a:endParaRPr>
          </a:p>
        </p:txBody>
      </p:sp>
      <p:pic>
        <p:nvPicPr>
          <p:cNvPr id="423" name="Google Shape;423;p53"/>
          <p:cNvPicPr preferRelativeResize="0"/>
          <p:nvPr/>
        </p:nvPicPr>
        <p:blipFill rotWithShape="1">
          <a:blip r:embed="rId4">
            <a:alphaModFix/>
          </a:blip>
          <a:srcRect b="0" l="32813" r="0" t="0"/>
          <a:stretch/>
        </p:blipFill>
        <p:spPr>
          <a:xfrm>
            <a:off x="7512180" y="4648200"/>
            <a:ext cx="833044" cy="400201"/>
          </a:xfrm>
          <a:prstGeom prst="rect">
            <a:avLst/>
          </a:prstGeom>
          <a:noFill/>
          <a:ln>
            <a:noFill/>
          </a:ln>
        </p:spPr>
      </p:pic>
      <p:pic>
        <p:nvPicPr>
          <p:cNvPr id="424" name="Google Shape;424;p53"/>
          <p:cNvPicPr preferRelativeResize="0"/>
          <p:nvPr/>
        </p:nvPicPr>
        <p:blipFill>
          <a:blip r:embed="rId5">
            <a:alphaModFix/>
          </a:blip>
          <a:stretch>
            <a:fillRect/>
          </a:stretch>
        </p:blipFill>
        <p:spPr>
          <a:xfrm>
            <a:off x="295809" y="4765166"/>
            <a:ext cx="660951" cy="210566"/>
          </a:xfrm>
          <a:prstGeom prst="rect">
            <a:avLst/>
          </a:prstGeom>
          <a:noFill/>
          <a:ln>
            <a:noFill/>
          </a:ln>
        </p:spPr>
      </p:pic>
      <p:pic>
        <p:nvPicPr>
          <p:cNvPr id="425" name="Google Shape;425;p53"/>
          <p:cNvPicPr preferRelativeResize="0"/>
          <p:nvPr/>
        </p:nvPicPr>
        <p:blipFill>
          <a:blip r:embed="rId6">
            <a:alphaModFix/>
          </a:blip>
          <a:stretch>
            <a:fillRect/>
          </a:stretch>
        </p:blipFill>
        <p:spPr>
          <a:xfrm>
            <a:off x="1078777" y="4778540"/>
            <a:ext cx="660951" cy="183811"/>
          </a:xfrm>
          <a:prstGeom prst="rect">
            <a:avLst/>
          </a:prstGeom>
          <a:noFill/>
          <a:ln>
            <a:noFill/>
          </a:ln>
        </p:spPr>
      </p:pic>
      <p:pic>
        <p:nvPicPr>
          <p:cNvPr id="426" name="Google Shape;426;p53"/>
          <p:cNvPicPr preferRelativeResize="0"/>
          <p:nvPr/>
        </p:nvPicPr>
        <p:blipFill rotWithShape="1">
          <a:blip r:embed="rId7">
            <a:alphaModFix/>
          </a:blip>
          <a:srcRect b="27360" l="21184" r="24328" t="29947"/>
          <a:stretch/>
        </p:blipFill>
        <p:spPr>
          <a:xfrm>
            <a:off x="2696300" y="4684673"/>
            <a:ext cx="660898" cy="291049"/>
          </a:xfrm>
          <a:prstGeom prst="rect">
            <a:avLst/>
          </a:prstGeom>
          <a:noFill/>
          <a:ln>
            <a:noFill/>
          </a:ln>
        </p:spPr>
      </p:pic>
      <p:pic>
        <p:nvPicPr>
          <p:cNvPr id="427" name="Google Shape;427;p53"/>
          <p:cNvPicPr preferRelativeResize="0"/>
          <p:nvPr/>
        </p:nvPicPr>
        <p:blipFill>
          <a:blip r:embed="rId8">
            <a:alphaModFix/>
          </a:blip>
          <a:stretch>
            <a:fillRect/>
          </a:stretch>
        </p:blipFill>
        <p:spPr>
          <a:xfrm>
            <a:off x="4333865" y="4681175"/>
            <a:ext cx="776500" cy="276000"/>
          </a:xfrm>
          <a:prstGeom prst="rect">
            <a:avLst/>
          </a:prstGeom>
          <a:noFill/>
          <a:ln>
            <a:noFill/>
          </a:ln>
        </p:spPr>
      </p:pic>
      <p:pic>
        <p:nvPicPr>
          <p:cNvPr id="428" name="Google Shape;428;p53"/>
          <p:cNvPicPr preferRelativeResize="0"/>
          <p:nvPr/>
        </p:nvPicPr>
        <p:blipFill>
          <a:blip r:embed="rId9">
            <a:alphaModFix/>
          </a:blip>
          <a:stretch>
            <a:fillRect/>
          </a:stretch>
        </p:blipFill>
        <p:spPr>
          <a:xfrm>
            <a:off x="5846175" y="4614001"/>
            <a:ext cx="833050" cy="4685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sp>
        <p:nvSpPr>
          <p:cNvPr id="434" name="Google Shape;434;p54"/>
          <p:cNvSpPr/>
          <p:nvPr/>
        </p:nvSpPr>
        <p:spPr>
          <a:xfrm>
            <a:off x="286800" y="148950"/>
            <a:ext cx="85704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Lead-cooling offers relatively high technical maturity, </a:t>
            </a:r>
            <a:endParaRPr b="1" sz="2000">
              <a:solidFill>
                <a:schemeClr val="lt1"/>
              </a:solidFill>
              <a:latin typeface="Exo"/>
              <a:ea typeface="Exo"/>
              <a:cs typeface="Exo"/>
              <a:sym typeface="Exo"/>
            </a:endParaRPr>
          </a:p>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combined with a compact and cost-competitive design</a:t>
            </a:r>
            <a:endParaRPr b="1" sz="2000">
              <a:solidFill>
                <a:schemeClr val="lt1"/>
              </a:solidFill>
              <a:latin typeface="Exo"/>
              <a:ea typeface="Exo"/>
              <a:cs typeface="Exo"/>
              <a:sym typeface="Exo"/>
            </a:endParaRPr>
          </a:p>
        </p:txBody>
      </p:sp>
      <p:sp>
        <p:nvSpPr>
          <p:cNvPr id="435" name="Google Shape;435;p54"/>
          <p:cNvSpPr txBox="1"/>
          <p:nvPr/>
        </p:nvSpPr>
        <p:spPr>
          <a:xfrm>
            <a:off x="9521175" y="1179508"/>
            <a:ext cx="596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p54"/>
          <p:cNvPicPr preferRelativeResize="0"/>
          <p:nvPr/>
        </p:nvPicPr>
        <p:blipFill rotWithShape="1">
          <a:blip r:embed="rId4">
            <a:alphaModFix/>
          </a:blip>
          <a:srcRect b="0" l="0" r="0" t="0"/>
          <a:stretch/>
        </p:blipFill>
        <p:spPr>
          <a:xfrm>
            <a:off x="2010825" y="1027100"/>
            <a:ext cx="5275796" cy="3653550"/>
          </a:xfrm>
          <a:prstGeom prst="rect">
            <a:avLst/>
          </a:prstGeom>
          <a:noFill/>
          <a:ln>
            <a:noFill/>
          </a:ln>
        </p:spPr>
      </p:pic>
      <p:sp>
        <p:nvSpPr>
          <p:cNvPr id="437" name="Google Shape;437;p54"/>
          <p:cNvSpPr txBox="1"/>
          <p:nvPr/>
        </p:nvSpPr>
        <p:spPr>
          <a:xfrm>
            <a:off x="4113046" y="1326084"/>
            <a:ext cx="543000" cy="231000"/>
          </a:xfrm>
          <a:prstGeom prst="rect">
            <a:avLst/>
          </a:prstGeom>
          <a:solidFill>
            <a:srgbClr val="EFFF41"/>
          </a:solidFill>
          <a:ln>
            <a:noFill/>
          </a:ln>
        </p:spPr>
        <p:txBody>
          <a:bodyPr anchorCtr="0" anchor="ctr" bIns="22850" lIns="22850" spcFirstLastPara="1" rIns="22850" wrap="square" tIns="22850">
            <a:noAutofit/>
          </a:bodyPr>
          <a:lstStyle/>
          <a:p>
            <a:pPr indent="0" lvl="0" marL="0" marR="0" rtl="0" algn="ctr">
              <a:lnSpc>
                <a:spcPct val="100000"/>
              </a:lnSpc>
              <a:spcBef>
                <a:spcPts val="0"/>
              </a:spcBef>
              <a:spcAft>
                <a:spcPts val="0"/>
              </a:spcAft>
              <a:buClr>
                <a:srgbClr val="000000"/>
              </a:buClr>
              <a:buSzPts val="1300"/>
              <a:buFont typeface="Arial"/>
              <a:buNone/>
            </a:pPr>
            <a:r>
              <a:rPr b="1" i="0" lang="en" sz="1200" u="none" cap="none" strike="noStrike">
                <a:solidFill>
                  <a:schemeClr val="dk1"/>
                </a:solidFill>
                <a:latin typeface="Exo"/>
                <a:ea typeface="Exo"/>
                <a:cs typeface="Exo"/>
                <a:sym typeface="Exo"/>
              </a:rPr>
              <a:t>Water</a:t>
            </a:r>
            <a:endParaRPr b="1" i="0" sz="1200" u="none" cap="none" strike="noStrike">
              <a:solidFill>
                <a:schemeClr val="dk1"/>
              </a:solidFill>
              <a:latin typeface="Exo"/>
              <a:ea typeface="Exo"/>
              <a:cs typeface="Exo"/>
              <a:sym typeface="Exo"/>
            </a:endParaRPr>
          </a:p>
        </p:txBody>
      </p:sp>
      <p:sp>
        <p:nvSpPr>
          <p:cNvPr id="438" name="Google Shape;438;p54"/>
          <p:cNvSpPr txBox="1"/>
          <p:nvPr/>
        </p:nvSpPr>
        <p:spPr>
          <a:xfrm>
            <a:off x="3581894" y="1785166"/>
            <a:ext cx="718200" cy="231000"/>
          </a:xfrm>
          <a:prstGeom prst="rect">
            <a:avLst/>
          </a:prstGeom>
          <a:solidFill>
            <a:srgbClr val="264983"/>
          </a:solidFill>
          <a:ln>
            <a:noFill/>
          </a:ln>
        </p:spPr>
        <p:txBody>
          <a:bodyPr anchorCtr="0" anchor="ctr" bIns="22850" lIns="22850" spcFirstLastPara="1" rIns="22850" wrap="square" tIns="22850">
            <a:noAutofit/>
          </a:bodyPr>
          <a:lstStyle/>
          <a:p>
            <a:pPr indent="0" lvl="0" marL="0" marR="0" rtl="0" algn="ctr">
              <a:lnSpc>
                <a:spcPct val="100000"/>
              </a:lnSpc>
              <a:spcBef>
                <a:spcPts val="0"/>
              </a:spcBef>
              <a:spcAft>
                <a:spcPts val="0"/>
              </a:spcAft>
              <a:buClr>
                <a:srgbClr val="000000"/>
              </a:buClr>
              <a:buSzPts val="1300"/>
              <a:buFont typeface="Arial"/>
              <a:buNone/>
            </a:pPr>
            <a:r>
              <a:rPr b="1" i="0" lang="en" sz="1200" u="none" cap="none" strike="noStrike">
                <a:solidFill>
                  <a:srgbClr val="FFFFFF"/>
                </a:solidFill>
                <a:latin typeface="Exo"/>
                <a:ea typeface="Exo"/>
                <a:cs typeface="Exo"/>
                <a:sym typeface="Exo"/>
              </a:rPr>
              <a:t>Sodium</a:t>
            </a:r>
            <a:endParaRPr b="1" i="0" sz="1200" u="none" cap="none" strike="noStrike">
              <a:solidFill>
                <a:srgbClr val="FFFFFF"/>
              </a:solidFill>
              <a:latin typeface="Exo"/>
              <a:ea typeface="Exo"/>
              <a:cs typeface="Exo"/>
              <a:sym typeface="Exo"/>
            </a:endParaRPr>
          </a:p>
        </p:txBody>
      </p:sp>
      <p:sp>
        <p:nvSpPr>
          <p:cNvPr id="439" name="Google Shape;439;p54"/>
          <p:cNvSpPr txBox="1"/>
          <p:nvPr/>
        </p:nvSpPr>
        <p:spPr>
          <a:xfrm>
            <a:off x="5092438" y="2058241"/>
            <a:ext cx="543000" cy="231000"/>
          </a:xfrm>
          <a:prstGeom prst="rect">
            <a:avLst/>
          </a:prstGeom>
          <a:solidFill>
            <a:srgbClr val="EFFF41"/>
          </a:solidFill>
          <a:ln>
            <a:noFill/>
          </a:ln>
        </p:spPr>
        <p:txBody>
          <a:bodyPr anchorCtr="0" anchor="ctr" bIns="22850" lIns="22850" spcFirstLastPara="1" rIns="22850" wrap="square" tIns="22850">
            <a:noAutofit/>
          </a:bodyPr>
          <a:lstStyle/>
          <a:p>
            <a:pPr indent="0" lvl="0" marL="0" marR="0" rtl="0" algn="ctr">
              <a:lnSpc>
                <a:spcPct val="100000"/>
              </a:lnSpc>
              <a:spcBef>
                <a:spcPts val="0"/>
              </a:spcBef>
              <a:spcAft>
                <a:spcPts val="0"/>
              </a:spcAft>
              <a:buClr>
                <a:srgbClr val="000000"/>
              </a:buClr>
              <a:buSzPts val="1300"/>
              <a:buFont typeface="Arial"/>
              <a:buNone/>
            </a:pPr>
            <a:r>
              <a:rPr b="1" i="0" lang="en" sz="1200" u="none" cap="none" strike="noStrike">
                <a:solidFill>
                  <a:schemeClr val="dk1"/>
                </a:solidFill>
                <a:latin typeface="Exo"/>
                <a:ea typeface="Exo"/>
                <a:cs typeface="Exo"/>
                <a:sym typeface="Exo"/>
              </a:rPr>
              <a:t>Lead</a:t>
            </a:r>
            <a:endParaRPr b="1" i="0" sz="1200" u="none" cap="none" strike="noStrike">
              <a:solidFill>
                <a:schemeClr val="dk1"/>
              </a:solidFill>
              <a:latin typeface="Exo"/>
              <a:ea typeface="Exo"/>
              <a:cs typeface="Exo"/>
              <a:sym typeface="Exo"/>
            </a:endParaRPr>
          </a:p>
        </p:txBody>
      </p:sp>
      <p:sp>
        <p:nvSpPr>
          <p:cNvPr id="440" name="Google Shape;440;p54"/>
          <p:cNvSpPr txBox="1"/>
          <p:nvPr/>
        </p:nvSpPr>
        <p:spPr>
          <a:xfrm>
            <a:off x="5561819" y="2779053"/>
            <a:ext cx="543000" cy="231000"/>
          </a:xfrm>
          <a:prstGeom prst="rect">
            <a:avLst/>
          </a:prstGeom>
          <a:solidFill>
            <a:srgbClr val="264983"/>
          </a:solidFill>
          <a:ln>
            <a:noFill/>
          </a:ln>
        </p:spPr>
        <p:txBody>
          <a:bodyPr anchorCtr="0" anchor="ctr" bIns="22850" lIns="22850" spcFirstLastPara="1" rIns="22850" wrap="square" tIns="22850">
            <a:noAutofit/>
          </a:bodyPr>
          <a:lstStyle/>
          <a:p>
            <a:pPr indent="0" lvl="0" marL="0" marR="0" rtl="0" algn="ctr">
              <a:lnSpc>
                <a:spcPct val="100000"/>
              </a:lnSpc>
              <a:spcBef>
                <a:spcPts val="0"/>
              </a:spcBef>
              <a:spcAft>
                <a:spcPts val="0"/>
              </a:spcAft>
              <a:buClr>
                <a:srgbClr val="000000"/>
              </a:buClr>
              <a:buSzPts val="1300"/>
              <a:buFont typeface="Arial"/>
              <a:buNone/>
            </a:pPr>
            <a:r>
              <a:rPr b="1" i="0" lang="en" sz="1200" u="none" cap="none" strike="noStrike">
                <a:solidFill>
                  <a:srgbClr val="FFFFFF"/>
                </a:solidFill>
                <a:latin typeface="Exo"/>
                <a:ea typeface="Exo"/>
                <a:cs typeface="Exo"/>
                <a:sym typeface="Exo"/>
              </a:rPr>
              <a:t>Salt</a:t>
            </a:r>
            <a:endParaRPr b="1" i="0" sz="1200" u="none" cap="none" strike="noStrike">
              <a:solidFill>
                <a:srgbClr val="FFFFFF"/>
              </a:solidFill>
              <a:latin typeface="Exo"/>
              <a:ea typeface="Exo"/>
              <a:cs typeface="Exo"/>
              <a:sym typeface="Exo"/>
            </a:endParaRPr>
          </a:p>
        </p:txBody>
      </p:sp>
      <p:sp>
        <p:nvSpPr>
          <p:cNvPr id="441" name="Google Shape;441;p54"/>
          <p:cNvSpPr txBox="1"/>
          <p:nvPr/>
        </p:nvSpPr>
        <p:spPr>
          <a:xfrm>
            <a:off x="3286394" y="2233388"/>
            <a:ext cx="718200" cy="231000"/>
          </a:xfrm>
          <a:prstGeom prst="rect">
            <a:avLst/>
          </a:prstGeom>
          <a:solidFill>
            <a:srgbClr val="264983"/>
          </a:solidFill>
          <a:ln>
            <a:noFill/>
          </a:ln>
        </p:spPr>
        <p:txBody>
          <a:bodyPr anchorCtr="0" anchor="ctr" bIns="22850" lIns="22850" spcFirstLastPara="1" rIns="22850" wrap="square" tIns="22850">
            <a:noAutofit/>
          </a:bodyPr>
          <a:lstStyle/>
          <a:p>
            <a:pPr indent="0" lvl="0" marL="0" marR="0" rtl="0" algn="ctr">
              <a:lnSpc>
                <a:spcPct val="100000"/>
              </a:lnSpc>
              <a:spcBef>
                <a:spcPts val="0"/>
              </a:spcBef>
              <a:spcAft>
                <a:spcPts val="0"/>
              </a:spcAft>
              <a:buClr>
                <a:srgbClr val="000000"/>
              </a:buClr>
              <a:buSzPts val="1300"/>
              <a:buFont typeface="Arial"/>
              <a:buNone/>
            </a:pPr>
            <a:r>
              <a:rPr b="1" i="0" lang="en" sz="1200" u="none" cap="none" strike="noStrike">
                <a:solidFill>
                  <a:srgbClr val="FFFFFF"/>
                </a:solidFill>
                <a:latin typeface="Exo"/>
                <a:ea typeface="Exo"/>
                <a:cs typeface="Exo"/>
                <a:sym typeface="Exo"/>
              </a:rPr>
              <a:t>Helium</a:t>
            </a:r>
            <a:endParaRPr b="1" i="0" sz="1200" u="none" cap="none" strike="noStrike">
              <a:solidFill>
                <a:srgbClr val="FFFFFF"/>
              </a:solidFill>
              <a:latin typeface="Exo"/>
              <a:ea typeface="Exo"/>
              <a:cs typeface="Exo"/>
              <a:sym typeface="Ex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6" name="Shape 446"/>
        <p:cNvGrpSpPr/>
        <p:nvPr/>
      </p:nvGrpSpPr>
      <p:grpSpPr>
        <a:xfrm>
          <a:off x="0" y="0"/>
          <a:ext cx="0" cy="0"/>
          <a:chOff x="0" y="0"/>
          <a:chExt cx="0" cy="0"/>
        </a:xfrm>
      </p:grpSpPr>
      <p:pic>
        <p:nvPicPr>
          <p:cNvPr descr="preencoded.png" id="447" name="Google Shape;447;p55"/>
          <p:cNvPicPr preferRelativeResize="0"/>
          <p:nvPr/>
        </p:nvPicPr>
        <p:blipFill rotWithShape="1">
          <a:blip r:embed="rId4">
            <a:alphaModFix/>
          </a:blip>
          <a:srcRect b="0" l="0" r="0" t="0"/>
          <a:stretch/>
        </p:blipFill>
        <p:spPr>
          <a:xfrm>
            <a:off x="468250" y="2266498"/>
            <a:ext cx="8351100" cy="1717901"/>
          </a:xfrm>
          <a:prstGeom prst="rect">
            <a:avLst/>
          </a:prstGeom>
          <a:noFill/>
          <a:ln>
            <a:noFill/>
          </a:ln>
        </p:spPr>
      </p:pic>
      <p:sp>
        <p:nvSpPr>
          <p:cNvPr id="448" name="Google Shape;448;p55"/>
          <p:cNvSpPr/>
          <p:nvPr/>
        </p:nvSpPr>
        <p:spPr>
          <a:xfrm>
            <a:off x="914550" y="757767"/>
            <a:ext cx="73149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chemeClr val="lt1"/>
                </a:solidFill>
                <a:latin typeface="Exo"/>
                <a:ea typeface="Exo"/>
                <a:cs typeface="Exo"/>
                <a:sym typeface="Exo"/>
              </a:rPr>
              <a:t>All nuclear reactors are safe, but lead offers safety through its intrinsic properties </a:t>
            </a:r>
            <a:endParaRPr b="1" sz="2000">
              <a:solidFill>
                <a:schemeClr val="lt1"/>
              </a:solidFill>
              <a:latin typeface="Exo"/>
              <a:ea typeface="Exo"/>
              <a:cs typeface="Exo"/>
              <a:sym typeface="Ex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6"/>
          <p:cNvSpPr txBox="1"/>
          <p:nvPr/>
        </p:nvSpPr>
        <p:spPr>
          <a:xfrm>
            <a:off x="195186" y="3804173"/>
            <a:ext cx="2571900" cy="6720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Clr>
                <a:schemeClr val="dk1"/>
              </a:buClr>
              <a:buSzPts val="1000"/>
              <a:buFont typeface="Arial"/>
              <a:buNone/>
            </a:pPr>
            <a:r>
              <a:rPr b="1" i="0" lang="en" sz="2000" u="none" cap="none" strike="noStrike">
                <a:solidFill>
                  <a:srgbClr val="101A37"/>
                </a:solidFill>
                <a:latin typeface="Exo"/>
                <a:ea typeface="Exo"/>
                <a:cs typeface="Exo"/>
                <a:sym typeface="Exo"/>
              </a:rPr>
              <a:t>Hydrogen gas production</a:t>
            </a:r>
            <a:endParaRPr b="1" i="0" sz="2000" u="none" cap="none" strike="noStrike">
              <a:solidFill>
                <a:srgbClr val="101A37"/>
              </a:solidFill>
              <a:latin typeface="Exo"/>
              <a:ea typeface="Exo"/>
              <a:cs typeface="Exo"/>
              <a:sym typeface="Exo"/>
            </a:endParaRPr>
          </a:p>
        </p:txBody>
      </p:sp>
      <p:sp>
        <p:nvSpPr>
          <p:cNvPr id="454" name="Google Shape;454;p56"/>
          <p:cNvSpPr txBox="1"/>
          <p:nvPr/>
        </p:nvSpPr>
        <p:spPr>
          <a:xfrm>
            <a:off x="3286049" y="3804169"/>
            <a:ext cx="2571900" cy="6720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Clr>
                <a:schemeClr val="dk1"/>
              </a:buClr>
              <a:buSzPts val="1000"/>
              <a:buFont typeface="Arial"/>
              <a:buNone/>
            </a:pPr>
            <a:r>
              <a:rPr b="1" i="0" lang="en" sz="2000" u="none" cap="none" strike="noStrike">
                <a:solidFill>
                  <a:srgbClr val="101A37"/>
                </a:solidFill>
                <a:latin typeface="Exo"/>
                <a:ea typeface="Exo"/>
                <a:cs typeface="Exo"/>
                <a:sym typeface="Exo"/>
              </a:rPr>
              <a:t>HVO, syngas and bio-char production</a:t>
            </a:r>
            <a:endParaRPr b="1" i="0" sz="2000" u="none" cap="none" strike="noStrike">
              <a:solidFill>
                <a:srgbClr val="101A37"/>
              </a:solidFill>
              <a:latin typeface="Exo"/>
              <a:ea typeface="Exo"/>
              <a:cs typeface="Exo"/>
              <a:sym typeface="Exo"/>
            </a:endParaRPr>
          </a:p>
        </p:txBody>
      </p:sp>
      <p:pic>
        <p:nvPicPr>
          <p:cNvPr descr="Blue painted factory" id="455" name="Google Shape;455;p56"/>
          <p:cNvPicPr preferRelativeResize="0"/>
          <p:nvPr/>
        </p:nvPicPr>
        <p:blipFill rotWithShape="1">
          <a:blip r:embed="rId3">
            <a:alphaModFix/>
          </a:blip>
          <a:srcRect b="0" l="12282" r="8478" t="0"/>
          <a:stretch/>
        </p:blipFill>
        <p:spPr>
          <a:xfrm>
            <a:off x="6096008" y="1581000"/>
            <a:ext cx="3047992" cy="2057516"/>
          </a:xfrm>
          <a:prstGeom prst="rect">
            <a:avLst/>
          </a:prstGeom>
          <a:noFill/>
          <a:ln>
            <a:noFill/>
          </a:ln>
        </p:spPr>
      </p:pic>
      <p:pic>
        <p:nvPicPr>
          <p:cNvPr descr="A picture containing sky, outdoor, windmill, outdoor object&#10;&#10;Description automatically generated" id="456" name="Google Shape;456;p56"/>
          <p:cNvPicPr preferRelativeResize="0"/>
          <p:nvPr/>
        </p:nvPicPr>
        <p:blipFill rotWithShape="1">
          <a:blip r:embed="rId4">
            <a:alphaModFix/>
          </a:blip>
          <a:srcRect b="-10" l="3285" r="17931" t="10"/>
          <a:stretch/>
        </p:blipFill>
        <p:spPr>
          <a:xfrm>
            <a:off x="0" y="1581009"/>
            <a:ext cx="3047992" cy="2057516"/>
          </a:xfrm>
          <a:prstGeom prst="rect">
            <a:avLst/>
          </a:prstGeom>
          <a:noFill/>
          <a:ln>
            <a:noFill/>
          </a:ln>
        </p:spPr>
      </p:pic>
      <p:pic>
        <p:nvPicPr>
          <p:cNvPr id="457" name="Google Shape;457;p56"/>
          <p:cNvPicPr preferRelativeResize="0"/>
          <p:nvPr/>
        </p:nvPicPr>
        <p:blipFill rotWithShape="1">
          <a:blip r:embed="rId5">
            <a:alphaModFix/>
          </a:blip>
          <a:srcRect b="3643" l="0" r="0" t="2221"/>
          <a:stretch/>
        </p:blipFill>
        <p:spPr>
          <a:xfrm>
            <a:off x="3048005" y="1581009"/>
            <a:ext cx="3047991" cy="2057489"/>
          </a:xfrm>
          <a:prstGeom prst="rect">
            <a:avLst/>
          </a:prstGeom>
          <a:noFill/>
          <a:ln>
            <a:noFill/>
          </a:ln>
        </p:spPr>
      </p:pic>
      <p:sp>
        <p:nvSpPr>
          <p:cNvPr id="458" name="Google Shape;458;p56"/>
          <p:cNvSpPr txBox="1"/>
          <p:nvPr/>
        </p:nvSpPr>
        <p:spPr>
          <a:xfrm>
            <a:off x="6376924" y="3804172"/>
            <a:ext cx="2571900" cy="6720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Clr>
                <a:schemeClr val="dk1"/>
              </a:buClr>
              <a:buSzPts val="1000"/>
              <a:buFont typeface="Arial"/>
              <a:buNone/>
            </a:pPr>
            <a:r>
              <a:rPr b="1" i="0" lang="en" sz="2000" u="none" cap="none" strike="noStrike">
                <a:solidFill>
                  <a:srgbClr val="101A37"/>
                </a:solidFill>
                <a:latin typeface="Exo"/>
                <a:ea typeface="Exo"/>
                <a:cs typeface="Exo"/>
                <a:sym typeface="Exo"/>
              </a:rPr>
              <a:t>Heating applications</a:t>
            </a:r>
            <a:endParaRPr b="1" i="0" sz="2000" u="none" cap="none" strike="noStrike">
              <a:solidFill>
                <a:srgbClr val="101A37"/>
              </a:solidFill>
              <a:latin typeface="Exo"/>
              <a:ea typeface="Exo"/>
              <a:cs typeface="Exo"/>
              <a:sym typeface="Exo"/>
            </a:endParaRPr>
          </a:p>
        </p:txBody>
      </p:sp>
      <p:sp>
        <p:nvSpPr>
          <p:cNvPr id="459" name="Google Shape;459;p56"/>
          <p:cNvSpPr/>
          <p:nvPr/>
        </p:nvSpPr>
        <p:spPr>
          <a:xfrm>
            <a:off x="0" y="306150"/>
            <a:ext cx="9144000" cy="87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6"/>
          <p:cNvSpPr/>
          <p:nvPr/>
        </p:nvSpPr>
        <p:spPr>
          <a:xfrm>
            <a:off x="0" y="1171575"/>
            <a:ext cx="9144000" cy="419100"/>
          </a:xfrm>
          <a:prstGeom prst="rect">
            <a:avLst/>
          </a:prstGeom>
          <a:solidFill>
            <a:srgbClr val="101A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6"/>
          <p:cNvSpPr/>
          <p:nvPr/>
        </p:nvSpPr>
        <p:spPr>
          <a:xfrm>
            <a:off x="914550" y="1171725"/>
            <a:ext cx="7314900" cy="418800"/>
          </a:xfrm>
          <a:prstGeom prst="rect">
            <a:avLst/>
          </a:prstGeom>
          <a:noFill/>
          <a:ln>
            <a:noFill/>
          </a:ln>
        </p:spPr>
        <p:txBody>
          <a:bodyPr anchorCtr="0" anchor="ctr" bIns="0" lIns="0" spcFirstLastPara="1" rIns="0" wrap="square" tIns="0">
            <a:noAutofit/>
          </a:bodyPr>
          <a:lstStyle/>
          <a:p>
            <a:pPr indent="0" lvl="0" marL="0" marR="0" rtl="0" algn="ctr">
              <a:lnSpc>
                <a:spcPct val="121348"/>
              </a:lnSpc>
              <a:spcBef>
                <a:spcPts val="0"/>
              </a:spcBef>
              <a:spcAft>
                <a:spcPts val="0"/>
              </a:spcAft>
              <a:buClr>
                <a:schemeClr val="dk1"/>
              </a:buClr>
              <a:buSzPts val="1100"/>
              <a:buFont typeface="Arial"/>
              <a:buNone/>
            </a:pPr>
            <a:r>
              <a:rPr b="1" i="0" lang="en" sz="2000" u="none" cap="none" strike="noStrike">
                <a:solidFill>
                  <a:schemeClr val="lt1"/>
                </a:solidFill>
                <a:latin typeface="Exo"/>
                <a:ea typeface="Exo"/>
                <a:cs typeface="Exo"/>
                <a:sym typeface="Exo"/>
              </a:rPr>
              <a:t>530°c steam</a:t>
            </a:r>
            <a:endParaRPr b="1" i="0" sz="2000" u="none" cap="none" strike="noStrike">
              <a:solidFill>
                <a:schemeClr val="lt1"/>
              </a:solidFill>
              <a:latin typeface="Exo"/>
              <a:ea typeface="Exo"/>
              <a:cs typeface="Exo"/>
              <a:sym typeface="Exo"/>
            </a:endParaRPr>
          </a:p>
        </p:txBody>
      </p:sp>
      <p:pic>
        <p:nvPicPr>
          <p:cNvPr id="462" name="Google Shape;462;p56"/>
          <p:cNvPicPr preferRelativeResize="0"/>
          <p:nvPr/>
        </p:nvPicPr>
        <p:blipFill rotWithShape="1">
          <a:blip r:embed="rId6">
            <a:alphaModFix/>
          </a:blip>
          <a:srcRect b="0" l="0" r="0" t="0"/>
          <a:stretch/>
        </p:blipFill>
        <p:spPr>
          <a:xfrm>
            <a:off x="3910200" y="4767271"/>
            <a:ext cx="1323602" cy="180958"/>
          </a:xfrm>
          <a:prstGeom prst="rect">
            <a:avLst/>
          </a:prstGeom>
          <a:noFill/>
          <a:ln>
            <a:noFill/>
          </a:ln>
        </p:spPr>
      </p:pic>
      <p:sp>
        <p:nvSpPr>
          <p:cNvPr id="463" name="Google Shape;463;p56"/>
          <p:cNvSpPr/>
          <p:nvPr/>
        </p:nvSpPr>
        <p:spPr>
          <a:xfrm>
            <a:off x="457200" y="148175"/>
            <a:ext cx="8229900" cy="888600"/>
          </a:xfrm>
          <a:prstGeom prst="rect">
            <a:avLst/>
          </a:prstGeom>
          <a:noFill/>
          <a:ln>
            <a:noFill/>
          </a:ln>
        </p:spPr>
        <p:txBody>
          <a:bodyPr anchorCtr="0" anchor="ctr" bIns="0" lIns="0" spcFirstLastPara="1" rIns="0" wrap="square" tIns="0">
            <a:noAutofit/>
          </a:bodyPr>
          <a:lstStyle/>
          <a:p>
            <a:pPr indent="0" lvl="0" marL="0" rtl="0" algn="ctr">
              <a:lnSpc>
                <a:spcPct val="121348"/>
              </a:lnSpc>
              <a:spcBef>
                <a:spcPts val="0"/>
              </a:spcBef>
              <a:spcAft>
                <a:spcPts val="0"/>
              </a:spcAft>
              <a:buClr>
                <a:schemeClr val="dk1"/>
              </a:buClr>
              <a:buSzPts val="1100"/>
              <a:buFont typeface="Arial"/>
              <a:buNone/>
            </a:pPr>
            <a:r>
              <a:rPr b="1" lang="en" sz="2000">
                <a:solidFill>
                  <a:srgbClr val="101A37"/>
                </a:solidFill>
                <a:latin typeface="Exo"/>
                <a:ea typeface="Exo"/>
                <a:cs typeface="Exo"/>
                <a:sym typeface="Exo"/>
              </a:rPr>
              <a:t>Also, the high-temperature steam from lead-cooling gives a significantly better business case for industrial applications</a:t>
            </a:r>
            <a:endParaRPr b="1" sz="2000">
              <a:solidFill>
                <a:srgbClr val="101A37"/>
              </a:solidFill>
              <a:latin typeface="Exo"/>
              <a:ea typeface="Exo"/>
              <a:cs typeface="Exo"/>
              <a:sym typeface="Ex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adcold Official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159A5025313B4A9F87309224977E72" ma:contentTypeVersion="19" ma:contentTypeDescription="Create a new document." ma:contentTypeScope="" ma:versionID="0c639157351b4d6d8a0556aa17b2f67e">
  <xsd:schema xmlns:xsd="http://www.w3.org/2001/XMLSchema" xmlns:xs="http://www.w3.org/2001/XMLSchema" xmlns:p="http://schemas.microsoft.com/office/2006/metadata/properties" xmlns:ns2="0e2857ad-8753-41f3-9841-498282676655" xmlns:ns3="6299cdc4-3607-448e-924e-a60d533f3228" targetNamespace="http://schemas.microsoft.com/office/2006/metadata/properties" ma:root="true" ma:fieldsID="0f83aff5f470c566642698d7919f3fcc" ns2:_="" ns3:_="">
    <xsd:import namespace="0e2857ad-8753-41f3-9841-498282676655"/>
    <xsd:import namespace="6299cdc4-3607-448e-924e-a60d533f32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Casenumber"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857ad-8753-41f3-9841-498282676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Casenumber" ma:index="20" nillable="true" ma:displayName="Case number" ma:format="Dropdown" ma:internalName="Casenumber" ma:percentage="FALSE">
      <xsd:simpleType>
        <xsd:restriction base="dms:Number">
          <xsd:maxInclusive value="140"/>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4d7206-4f41-4f3a-9261-d4835b51a0fb"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9cdc4-3607-448e-924e-a60d533f32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7bbb8e-9f7a-43cb-a43e-38b19a7b5a74}" ma:internalName="TaxCatchAll" ma:showField="CatchAllData" ma:web="6299cdc4-3607-448e-924e-a60d533f32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0e2857ad-8753-41f3-9841-498282676655" xsi:nil="true"/>
    <TaxCatchAll xmlns="6299cdc4-3607-448e-924e-a60d533f3228" xsi:nil="true"/>
    <Casenumber xmlns="0e2857ad-8753-41f3-9841-498282676655" xsi:nil="true"/>
    <lcf76f155ced4ddcb4097134ff3c332f xmlns="0e2857ad-8753-41f3-9841-4982826766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FF3C2A-BEAE-4353-A6C8-5F1AF0B26046}"/>
</file>

<file path=customXml/itemProps2.xml><?xml version="1.0" encoding="utf-8"?>
<ds:datastoreItem xmlns:ds="http://schemas.openxmlformats.org/officeDocument/2006/customXml" ds:itemID="{3B39D5BE-C8CE-4836-96E6-35ACABA7BB13}"/>
</file>

<file path=customXml/itemProps3.xml><?xml version="1.0" encoding="utf-8"?>
<ds:datastoreItem xmlns:ds="http://schemas.openxmlformats.org/officeDocument/2006/customXml" ds:itemID="{F0754DA0-D852-4879-B851-E995DC274BC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0x010100C2159A5025313B4A9F87309224977E72</vt:lpwstr>
  </property>
</Properties>
</file>