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670" r:id="rId5"/>
    <p:sldMasterId id="2147483684" r:id="rId6"/>
    <p:sldMasterId id="2147483741" r:id="rId7"/>
    <p:sldMasterId id="2147483729" r:id="rId8"/>
  </p:sldMasterIdLst>
  <p:notesMasterIdLst>
    <p:notesMasterId r:id="rId26"/>
  </p:notesMasterIdLst>
  <p:handoutMasterIdLst>
    <p:handoutMasterId r:id="rId27"/>
  </p:handoutMasterIdLst>
  <p:sldIdLst>
    <p:sldId id="275" r:id="rId9"/>
    <p:sldId id="286" r:id="rId10"/>
    <p:sldId id="3111" r:id="rId11"/>
    <p:sldId id="289" r:id="rId12"/>
    <p:sldId id="10540" r:id="rId13"/>
    <p:sldId id="10541" r:id="rId14"/>
    <p:sldId id="3110" r:id="rId15"/>
    <p:sldId id="3118" r:id="rId16"/>
    <p:sldId id="3119" r:id="rId17"/>
    <p:sldId id="3120" r:id="rId18"/>
    <p:sldId id="3113" r:id="rId19"/>
    <p:sldId id="291" r:id="rId20"/>
    <p:sldId id="287" r:id="rId21"/>
    <p:sldId id="3108" r:id="rId22"/>
    <p:sldId id="3114" r:id="rId23"/>
    <p:sldId id="3115" r:id="rId24"/>
    <p:sldId id="10538" r:id="rId25"/>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2B9442-0563-E5B3-2342-7166BC29F94C}" name="Tim Houter" initials="TH" userId="S::tim@hardt.global::d31274b7-09cb-48bb-918a-31417bc4662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BFBFB"/>
    <a:srgbClr val="F3F3F3"/>
    <a:srgbClr val="5E9C9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p:restoredTop sz="94636"/>
  </p:normalViewPr>
  <p:slideViewPr>
    <p:cSldViewPr snapToGrid="0">
      <p:cViewPr varScale="1">
        <p:scale>
          <a:sx n="96" d="100"/>
          <a:sy n="96" d="100"/>
        </p:scale>
        <p:origin x="200" y="88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gs" Target="tags/tag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F491AD-C9C9-410F-93C4-9FA9262AD7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67B8C0-EF4F-4E21-AFA3-A66CB3EFCE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DDA-0664-4380-B89F-03E62E54C8BD}" type="datetimeFigureOut">
              <a:rPr lang="en-US" smtClean="0"/>
              <a:t>10/6/23</a:t>
            </a:fld>
            <a:endParaRPr lang="en-US"/>
          </a:p>
        </p:txBody>
      </p:sp>
      <p:sp>
        <p:nvSpPr>
          <p:cNvPr id="4" name="Footer Placeholder 3">
            <a:extLst>
              <a:ext uri="{FF2B5EF4-FFF2-40B4-BE49-F238E27FC236}">
                <a16:creationId xmlns:a16="http://schemas.microsoft.com/office/drawing/2014/main" id="{2AE79C8C-B0A8-42A2-B197-F1EEA4EAA4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DA9D7C4-0CA4-494A-A054-2991FD0FDF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2270E0-5FF6-4BF1-9CBE-B854C05B8F4F}" type="slidenum">
              <a:rPr lang="en-US" smtClean="0"/>
              <a:t>‹#›</a:t>
            </a:fld>
            <a:endParaRPr lang="en-US"/>
          </a:p>
        </p:txBody>
      </p:sp>
    </p:spTree>
    <p:extLst>
      <p:ext uri="{BB962C8B-B14F-4D97-AF65-F5344CB8AC3E}">
        <p14:creationId xmlns:p14="http://schemas.microsoft.com/office/powerpoint/2010/main" val="3753510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0FA87-B830-4145-BE21-072748A170F2}" type="datetimeFigureOut">
              <a:rPr lang="en-US" smtClean="0"/>
              <a:t>10/6/23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CA9B-28C2-4C22-8825-741836477388}" type="slidenum">
              <a:rPr lang="en-US" smtClean="0"/>
              <a:t>‹#›</a:t>
            </a:fld>
            <a:endParaRPr lang="en-US"/>
          </a:p>
        </p:txBody>
      </p:sp>
    </p:spTree>
    <p:extLst>
      <p:ext uri="{BB962C8B-B14F-4D97-AF65-F5344CB8AC3E}">
        <p14:creationId xmlns:p14="http://schemas.microsoft.com/office/powerpoint/2010/main" val="19964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Black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BD9706-DD52-4506-8CBD-FC4D3D81E8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80889" cy="6858000"/>
          </a:xfrm>
          <a:prstGeom prst="rect">
            <a:avLst/>
          </a:prstGeom>
        </p:spPr>
      </p:pic>
      <p:sp>
        <p:nvSpPr>
          <p:cNvPr id="10" name="Rectangle 9">
            <a:extLst>
              <a:ext uri="{FF2B5EF4-FFF2-40B4-BE49-F238E27FC236}">
                <a16:creationId xmlns:a16="http://schemas.microsoft.com/office/drawing/2014/main" id="{E85D35F1-5045-4F66-AD5F-5DE60CD0D33B}"/>
              </a:ext>
            </a:extLst>
          </p:cNvPr>
          <p:cNvSpPr/>
          <p:nvPr userDrawn="1"/>
        </p:nvSpPr>
        <p:spPr>
          <a:xfrm>
            <a:off x="-1" y="0"/>
            <a:ext cx="12180888" cy="6858000"/>
          </a:xfrm>
          <a:prstGeom prst="rect">
            <a:avLst/>
          </a:prstGeom>
          <a:gradFill flip="none" rotWithShape="1">
            <a:gsLst>
              <a:gs pos="6000">
                <a:schemeClr val="bg1">
                  <a:alpha val="76000"/>
                </a:schemeClr>
              </a:gs>
              <a:gs pos="41000">
                <a:schemeClr val="bg1">
                  <a:alpha val="0"/>
                </a:schemeClr>
              </a:gs>
            </a:gsLst>
            <a:lin ang="5400000" scaled="1"/>
            <a:tileRect/>
          </a:gra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4065EDA-395F-4E71-9DFF-C96923548A98}"/>
              </a:ext>
            </a:extLst>
          </p:cNvPr>
          <p:cNvCxnSpPr>
            <a:cxnSpLocks/>
          </p:cNvCxnSpPr>
          <p:nvPr userDrawn="1"/>
        </p:nvCxnSpPr>
        <p:spPr>
          <a:xfrm>
            <a:off x="695325" y="1152909"/>
            <a:ext cx="4230685" cy="0"/>
          </a:xfrm>
          <a:prstGeom prst="line">
            <a:avLst/>
          </a:prstGeom>
          <a:ln w="19050"/>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7D437BC3-233A-4B0F-89DA-421ED3C4853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458027" y="592055"/>
            <a:ext cx="1038647" cy="1026676"/>
          </a:xfrm>
          <a:prstGeom prst="rect">
            <a:avLst/>
          </a:prstGeom>
        </p:spPr>
      </p:pic>
      <p:sp>
        <p:nvSpPr>
          <p:cNvPr id="2" name="Footer Placeholder 1">
            <a:extLst>
              <a:ext uri="{FF2B5EF4-FFF2-40B4-BE49-F238E27FC236}">
                <a16:creationId xmlns:a16="http://schemas.microsoft.com/office/drawing/2014/main" id="{11FB9671-FB13-48F2-B894-F8BFEF63F042}"/>
              </a:ext>
            </a:extLst>
          </p:cNvPr>
          <p:cNvSpPr>
            <a:spLocks noGrp="1"/>
          </p:cNvSpPr>
          <p:nvPr>
            <p:ph type="ftr" sz="quarter" idx="10"/>
          </p:nvPr>
        </p:nvSpPr>
        <p:spPr>
          <a:xfrm>
            <a:off x="4038600" y="6381749"/>
            <a:ext cx="4114800" cy="179389"/>
          </a:xfrm>
          <a:prstGeom prst="rect">
            <a:avLst/>
          </a:prstGeom>
        </p:spPr>
        <p:txBody>
          <a:bodyPr/>
          <a:lstStyle>
            <a:lvl1pPr algn="ctr">
              <a:defRPr sz="1000"/>
            </a:lvl1pPr>
          </a:lstStyle>
          <a:p>
            <a:r>
              <a:rPr lang="en-US"/>
              <a:t>confidential</a:t>
            </a:r>
          </a:p>
        </p:txBody>
      </p:sp>
      <p:sp>
        <p:nvSpPr>
          <p:cNvPr id="12" name="Subtitle 2">
            <a:extLst>
              <a:ext uri="{FF2B5EF4-FFF2-40B4-BE49-F238E27FC236}">
                <a16:creationId xmlns:a16="http://schemas.microsoft.com/office/drawing/2014/main" id="{4826C59A-F5A4-4894-9F43-272D5A59F387}"/>
              </a:ext>
            </a:extLst>
          </p:cNvPr>
          <p:cNvSpPr>
            <a:spLocks noGrp="1"/>
          </p:cNvSpPr>
          <p:nvPr>
            <p:ph type="subTitle" idx="1" hasCustomPrompt="1"/>
          </p:nvPr>
        </p:nvSpPr>
        <p:spPr>
          <a:xfrm>
            <a:off x="695325" y="1243677"/>
            <a:ext cx="7518123" cy="864468"/>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sub-title here</a:t>
            </a:r>
          </a:p>
        </p:txBody>
      </p:sp>
      <p:sp>
        <p:nvSpPr>
          <p:cNvPr id="8" name="Title 1">
            <a:extLst>
              <a:ext uri="{FF2B5EF4-FFF2-40B4-BE49-F238E27FC236}">
                <a16:creationId xmlns:a16="http://schemas.microsoft.com/office/drawing/2014/main" id="{92298366-37EA-4CBB-B4D1-52DCCCCCB09F}"/>
              </a:ext>
            </a:extLst>
          </p:cNvPr>
          <p:cNvSpPr>
            <a:spLocks noGrp="1"/>
          </p:cNvSpPr>
          <p:nvPr>
            <p:ph type="ctrTitle" hasCustomPrompt="1"/>
          </p:nvPr>
        </p:nvSpPr>
        <p:spPr>
          <a:xfrm>
            <a:off x="695325" y="476250"/>
            <a:ext cx="8646909" cy="621243"/>
          </a:xfrm>
        </p:spPr>
        <p:txBody>
          <a:bodyPr anchor="b">
            <a:noAutofit/>
          </a:bodyPr>
          <a:lstStyle>
            <a:lvl1pPr algn="l">
              <a:defRPr sz="3600" b="1">
                <a:solidFill>
                  <a:schemeClr val="tx1"/>
                </a:solidFill>
                <a:latin typeface="+mj-lt"/>
              </a:defRPr>
            </a:lvl1pPr>
          </a:lstStyle>
          <a:p>
            <a:r>
              <a:rPr lang="en-US"/>
              <a:t>Insert short title here</a:t>
            </a:r>
          </a:p>
        </p:txBody>
      </p:sp>
    </p:spTree>
    <p:extLst>
      <p:ext uri="{BB962C8B-B14F-4D97-AF65-F5344CB8AC3E}">
        <p14:creationId xmlns:p14="http://schemas.microsoft.com/office/powerpoint/2010/main" val="985402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ingle list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BE3DC7-6565-42D0-ABDC-6834385720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2" name="Title 1">
            <a:extLst>
              <a:ext uri="{FF2B5EF4-FFF2-40B4-BE49-F238E27FC236}">
                <a16:creationId xmlns:a16="http://schemas.microsoft.com/office/drawing/2014/main" id="{76DA9E3B-A091-45E9-B2E3-97F31CA8F1AD}"/>
              </a:ext>
            </a:extLst>
          </p:cNvPr>
          <p:cNvSpPr>
            <a:spLocks noGrp="1"/>
          </p:cNvSpPr>
          <p:nvPr>
            <p:ph type="title" hasCustomPrompt="1"/>
          </p:nvPr>
        </p:nvSpPr>
        <p:spPr>
          <a:xfrm>
            <a:off x="6433596" y="620713"/>
            <a:ext cx="5063079" cy="863600"/>
          </a:xfrm>
        </p:spPr>
        <p:txBody>
          <a:bodyPr anchor="b">
            <a:normAutofit/>
          </a:bodyPr>
          <a:lstStyle>
            <a:lvl1pPr>
              <a:defRPr sz="2800">
                <a:solidFill>
                  <a:schemeClr val="tx1"/>
                </a:solidFill>
              </a:defRPr>
            </a:lvl1pPr>
          </a:lstStyle>
          <a:p>
            <a:r>
              <a:rPr lang="en-US"/>
              <a:t>Index</a:t>
            </a:r>
          </a:p>
        </p:txBody>
      </p:sp>
      <p:sp>
        <p:nvSpPr>
          <p:cNvPr id="18" name="Slide Number Placeholder 17">
            <a:extLst>
              <a:ext uri="{FF2B5EF4-FFF2-40B4-BE49-F238E27FC236}">
                <a16:creationId xmlns:a16="http://schemas.microsoft.com/office/drawing/2014/main" id="{2EF79D7E-C185-4DDC-B7B0-44404D7BFBE8}"/>
              </a:ext>
            </a:extLst>
          </p:cNvPr>
          <p:cNvSpPr>
            <a:spLocks noGrp="1"/>
          </p:cNvSpPr>
          <p:nvPr>
            <p:ph type="sldNum" sz="quarter" idx="12"/>
          </p:nvPr>
        </p:nvSpPr>
        <p:spPr/>
        <p:txBody>
          <a:bodyPr/>
          <a:lstStyle/>
          <a:p>
            <a:fld id="{D7F00F4F-7F15-44BA-9194-DB3B83C007E9}" type="slidenum">
              <a:rPr lang="en-US" smtClean="0"/>
              <a:pPr/>
              <a:t>‹#›</a:t>
            </a:fld>
            <a:endParaRPr lang="en-US"/>
          </a:p>
        </p:txBody>
      </p:sp>
      <p:sp>
        <p:nvSpPr>
          <p:cNvPr id="22" name="Content Placeholder 2">
            <a:extLst>
              <a:ext uri="{FF2B5EF4-FFF2-40B4-BE49-F238E27FC236}">
                <a16:creationId xmlns:a16="http://schemas.microsoft.com/office/drawing/2014/main" id="{56C6D235-69E8-416C-8113-3DA1897857DD}"/>
              </a:ext>
            </a:extLst>
          </p:cNvPr>
          <p:cNvSpPr>
            <a:spLocks noGrp="1"/>
          </p:cNvSpPr>
          <p:nvPr>
            <p:ph idx="18" hasCustomPrompt="1"/>
          </p:nvPr>
        </p:nvSpPr>
        <p:spPr>
          <a:xfrm>
            <a:off x="6433595" y="1592263"/>
            <a:ext cx="4600165" cy="4436927"/>
          </a:xfrm>
        </p:spPr>
        <p:txBody>
          <a:bodyPr anchor="t"/>
          <a:lstStyle>
            <a:lvl1pPr marL="0" indent="0" algn="l">
              <a:buNone/>
              <a:defRPr sz="1400">
                <a:solidFill>
                  <a:schemeClr val="tx1"/>
                </a:solidFill>
                <a:latin typeface="Segoe UI Semibold" panose="020B0702040204020203" pitchFamily="34" charset="0"/>
                <a:cs typeface="Segoe UI Semibold" panose="020B0702040204020203" pitchFamily="34" charset="0"/>
              </a:defRPr>
            </a:lvl1pPr>
            <a:lvl2pPr marL="447675" indent="-173038" algn="l">
              <a:defRPr sz="1400">
                <a:solidFill>
                  <a:schemeClr val="tx1"/>
                </a:solidFill>
                <a:latin typeface="Segoe UI Semilight" panose="020B0402040204020203" pitchFamily="34" charset="0"/>
                <a:cs typeface="Segoe UI Semilight" panose="020B0402040204020203" pitchFamily="34" charset="0"/>
              </a:defRPr>
            </a:lvl2pPr>
            <a:lvl3pPr marL="806450" indent="-161925" algn="l">
              <a:defRPr>
                <a:solidFill>
                  <a:schemeClr val="tx1"/>
                </a:solidFill>
                <a:latin typeface="Segoe UI Semilight" panose="020B0402040204020203" pitchFamily="34" charset="0"/>
                <a:cs typeface="Segoe UI Semilight" panose="020B0402040204020203" pitchFamily="34" charset="0"/>
              </a:defRPr>
            </a:lvl3pPr>
            <a:lvl4pPr marL="1165225" indent="-152400" algn="l">
              <a:defRPr>
                <a:solidFill>
                  <a:schemeClr val="tx1"/>
                </a:solidFill>
                <a:latin typeface="Segoe UI Semilight" panose="020B0402040204020203" pitchFamily="34" charset="0"/>
                <a:cs typeface="Segoe UI Semilight" panose="020B0402040204020203" pitchFamily="34" charset="0"/>
              </a:defRPr>
            </a:lvl4pPr>
            <a:lvl5pPr marL="1524000" indent="-142875" algn="l">
              <a:defRPr>
                <a:solidFill>
                  <a:schemeClr val="tx1"/>
                </a:solidFill>
                <a:latin typeface="Segoe UI Semilight" panose="020B0402040204020203" pitchFamily="34" charset="0"/>
                <a:cs typeface="Segoe UI Semilight" panose="020B0402040204020203" pitchFamily="34" charset="0"/>
              </a:defRPr>
            </a:lvl5pPr>
          </a:lstStyle>
          <a:p>
            <a:pPr lvl="0"/>
            <a:r>
              <a:rPr lang="en-US"/>
              <a:t>Insert text here. Insert section titles followed by space.</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F9B63BB4-C90F-4D7E-B497-574871E63D5E}"/>
              </a:ext>
            </a:extLst>
          </p:cNvPr>
          <p:cNvPicPr>
            <a:picLocks noChangeAspect="1"/>
          </p:cNvPicPr>
          <p:nvPr userDrawn="1"/>
        </p:nvPicPr>
        <p:blipFill>
          <a:blip r:embed="rId3" cstate="print">
            <a:alphaModFix amt="70000"/>
            <a:extLst>
              <a:ext uri="{28A0092B-C50C-407E-A947-70E740481C1C}">
                <a14:useLocalDpi xmlns:a14="http://schemas.microsoft.com/office/drawing/2010/main"/>
              </a:ext>
            </a:extLst>
          </a:blip>
          <a:srcRect/>
          <a:stretch/>
        </p:blipFill>
        <p:spPr>
          <a:xfrm>
            <a:off x="695325" y="5717262"/>
            <a:ext cx="667130" cy="659442"/>
          </a:xfrm>
          <a:prstGeom prst="rect">
            <a:avLst/>
          </a:prstGeom>
        </p:spPr>
      </p:pic>
      <p:sp>
        <p:nvSpPr>
          <p:cNvPr id="8" name="Content Placeholder 2">
            <a:extLst>
              <a:ext uri="{FF2B5EF4-FFF2-40B4-BE49-F238E27FC236}">
                <a16:creationId xmlns:a16="http://schemas.microsoft.com/office/drawing/2014/main" id="{0684FA9E-E155-4BF1-BC00-171334416D24}"/>
              </a:ext>
            </a:extLst>
          </p:cNvPr>
          <p:cNvSpPr>
            <a:spLocks noGrp="1"/>
          </p:cNvSpPr>
          <p:nvPr>
            <p:ph idx="19" hasCustomPrompt="1"/>
          </p:nvPr>
        </p:nvSpPr>
        <p:spPr>
          <a:xfrm>
            <a:off x="11033761" y="1610056"/>
            <a:ext cx="462914" cy="4436927"/>
          </a:xfrm>
        </p:spPr>
        <p:txBody>
          <a:bodyPr anchor="t"/>
          <a:lstStyle>
            <a:lvl1pPr marL="0" indent="0" algn="r">
              <a:buNone/>
              <a:defRPr sz="1400">
                <a:solidFill>
                  <a:schemeClr val="tx1"/>
                </a:solidFill>
                <a:latin typeface="Segoe UI Semibold" panose="020B0702040204020203" pitchFamily="34" charset="0"/>
                <a:cs typeface="Segoe UI Semibold" panose="020B0702040204020203" pitchFamily="34" charset="0"/>
              </a:defRPr>
            </a:lvl1pPr>
            <a:lvl2pPr marL="447675" indent="-173038" algn="l">
              <a:defRPr sz="1400">
                <a:solidFill>
                  <a:schemeClr val="tx1"/>
                </a:solidFill>
                <a:latin typeface="Segoe UI Semilight" panose="020B0402040204020203" pitchFamily="34" charset="0"/>
                <a:cs typeface="Segoe UI Semilight" panose="020B0402040204020203" pitchFamily="34" charset="0"/>
              </a:defRPr>
            </a:lvl2pPr>
            <a:lvl3pPr marL="806450" indent="-161925" algn="l">
              <a:defRPr>
                <a:solidFill>
                  <a:schemeClr val="tx1"/>
                </a:solidFill>
                <a:latin typeface="Segoe UI Semilight" panose="020B0402040204020203" pitchFamily="34" charset="0"/>
                <a:cs typeface="Segoe UI Semilight" panose="020B0402040204020203" pitchFamily="34" charset="0"/>
              </a:defRPr>
            </a:lvl3pPr>
            <a:lvl4pPr marL="1165225" indent="-152400" algn="l">
              <a:defRPr>
                <a:solidFill>
                  <a:schemeClr val="tx1"/>
                </a:solidFill>
                <a:latin typeface="Segoe UI Semilight" panose="020B0402040204020203" pitchFamily="34" charset="0"/>
                <a:cs typeface="Segoe UI Semilight" panose="020B0402040204020203" pitchFamily="34" charset="0"/>
              </a:defRPr>
            </a:lvl4pPr>
            <a:lvl5pPr marL="1524000" indent="-142875" algn="l">
              <a:defRPr>
                <a:solidFill>
                  <a:schemeClr val="tx1"/>
                </a:solidFill>
                <a:latin typeface="Segoe UI Semilight" panose="020B0402040204020203" pitchFamily="34" charset="0"/>
                <a:cs typeface="Segoe UI Semilight" panose="020B0402040204020203" pitchFamily="34" charset="0"/>
              </a:defRPr>
            </a:lvl5pPr>
          </a:lstStyle>
          <a:p>
            <a:pPr lvl="0"/>
            <a:r>
              <a:rPr lang="en-US"/>
              <a:t>01</a:t>
            </a:r>
          </a:p>
          <a:p>
            <a:pPr lvl="0"/>
            <a:r>
              <a:rPr lang="en-US"/>
              <a:t>22</a:t>
            </a:r>
          </a:p>
          <a:p>
            <a:pPr lvl="0"/>
            <a:r>
              <a:rPr lang="en-US"/>
              <a:t>33</a:t>
            </a:r>
          </a:p>
          <a:p>
            <a:pPr lvl="0"/>
            <a:r>
              <a:rPr lang="en-US"/>
              <a:t>45</a:t>
            </a:r>
          </a:p>
          <a:p>
            <a:pPr lvl="0"/>
            <a:r>
              <a:rPr lang="en-US"/>
              <a:t>56</a:t>
            </a:r>
          </a:p>
          <a:p>
            <a:pPr lvl="0"/>
            <a:r>
              <a:rPr lang="en-US"/>
              <a:t>67</a:t>
            </a:r>
          </a:p>
        </p:txBody>
      </p:sp>
      <p:sp>
        <p:nvSpPr>
          <p:cNvPr id="9" name="Footer Placeholder 16">
            <a:extLst>
              <a:ext uri="{FF2B5EF4-FFF2-40B4-BE49-F238E27FC236}">
                <a16:creationId xmlns:a16="http://schemas.microsoft.com/office/drawing/2014/main" id="{DE1297D2-5A8A-222B-B571-18EAF5D5497F}"/>
              </a:ext>
            </a:extLst>
          </p:cNvPr>
          <p:cNvSpPr>
            <a:spLocks noGrp="1"/>
          </p:cNvSpPr>
          <p:nvPr>
            <p:ph type="ftr" sz="quarter" idx="11"/>
          </p:nvPr>
        </p:nvSpPr>
        <p:spPr>
          <a:xfrm>
            <a:off x="2238787" y="6376704"/>
            <a:ext cx="7663627" cy="179389"/>
          </a:xfrm>
        </p:spPr>
        <p:txBody>
          <a:bodyPr/>
          <a:lstStyle>
            <a:lvl1pPr>
              <a:defRPr>
                <a:solidFill>
                  <a:schemeClr val="bg1"/>
                </a:solidFill>
              </a:defRPr>
            </a:lvl1pPr>
          </a:lstStyle>
          <a:p>
            <a:r>
              <a:rPr lang="en-US"/>
              <a:t>confid</a:t>
            </a:r>
            <a:r>
              <a:rPr lang="en-US">
                <a:solidFill>
                  <a:schemeClr val="tx1">
                    <a:lumMod val="50000"/>
                    <a:lumOff val="50000"/>
                  </a:schemeClr>
                </a:solidFill>
              </a:rPr>
              <a:t>ential</a:t>
            </a:r>
          </a:p>
        </p:txBody>
      </p:sp>
    </p:spTree>
    <p:extLst>
      <p:ext uri="{BB962C8B-B14F-4D97-AF65-F5344CB8AC3E}">
        <p14:creationId xmlns:p14="http://schemas.microsoft.com/office/powerpoint/2010/main" val="255463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_Long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01AA-304A-4AD0-AADF-0F0A99E4DAF3}"/>
              </a:ext>
            </a:extLst>
          </p:cNvPr>
          <p:cNvSpPr>
            <a:spLocks noGrp="1"/>
          </p:cNvSpPr>
          <p:nvPr>
            <p:ph type="title" hasCustomPrompt="1"/>
          </p:nvPr>
        </p:nvSpPr>
        <p:spPr>
          <a:xfrm>
            <a:off x="695325" y="620712"/>
            <a:ext cx="3940175" cy="863601"/>
          </a:xfrm>
        </p:spPr>
        <p:txBody>
          <a:bodyPr anchor="b">
            <a:normAutofit/>
          </a:bodyPr>
          <a:lstStyle>
            <a:lvl1pPr>
              <a:defRPr sz="2800">
                <a:latin typeface="Segoe UI Semibold" panose="020B0702040204020203" pitchFamily="34" charset="0"/>
                <a:cs typeface="Segoe UI Semibold" panose="020B0702040204020203" pitchFamily="34" charset="0"/>
              </a:defRPr>
            </a:lvl1pPr>
          </a:lstStyle>
          <a:p>
            <a:r>
              <a:rPr lang="en-US"/>
              <a:t>Insert double line title here</a:t>
            </a:r>
          </a:p>
        </p:txBody>
      </p:sp>
      <p:sp>
        <p:nvSpPr>
          <p:cNvPr id="4" name="Text Placeholder 3">
            <a:extLst>
              <a:ext uri="{FF2B5EF4-FFF2-40B4-BE49-F238E27FC236}">
                <a16:creationId xmlns:a16="http://schemas.microsoft.com/office/drawing/2014/main" id="{04A8EFA2-6DE3-427E-8E17-D4B08EF7B8C8}"/>
              </a:ext>
            </a:extLst>
          </p:cNvPr>
          <p:cNvSpPr>
            <a:spLocks noGrp="1"/>
          </p:cNvSpPr>
          <p:nvPr>
            <p:ph type="body" sz="half" idx="2" hasCustomPrompt="1"/>
          </p:nvPr>
        </p:nvSpPr>
        <p:spPr>
          <a:xfrm>
            <a:off x="695325" y="1592263"/>
            <a:ext cx="3940174" cy="4427533"/>
          </a:xfrm>
        </p:spPr>
        <p:txBody>
          <a:bodyPr>
            <a:normAutofit/>
          </a:bodyPr>
          <a:lstStyle>
            <a:lvl1pPr marL="0" indent="0">
              <a:buNone/>
              <a:defRPr sz="1400">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You can add description or pointers here. Combine it with images/graphics by adding them below. </a:t>
            </a:r>
          </a:p>
        </p:txBody>
      </p:sp>
      <p:sp>
        <p:nvSpPr>
          <p:cNvPr id="6" name="Footer Placeholder 5">
            <a:extLst>
              <a:ext uri="{FF2B5EF4-FFF2-40B4-BE49-F238E27FC236}">
                <a16:creationId xmlns:a16="http://schemas.microsoft.com/office/drawing/2014/main" id="{643CC315-BB44-49B7-887D-02F3DA2E7251}"/>
              </a:ext>
            </a:extLst>
          </p:cNvPr>
          <p:cNvSpPr>
            <a:spLocks noGrp="1"/>
          </p:cNvSpPr>
          <p:nvPr>
            <p:ph type="ftr" sz="quarter" idx="11"/>
          </p:nvPr>
        </p:nvSpPr>
        <p:spPr/>
        <p:txBody>
          <a:bodyPr/>
          <a:lstStyle>
            <a:lvl1pPr>
              <a:defRPr>
                <a:solidFill>
                  <a:schemeClr val="bg1">
                    <a:lumMod val="75000"/>
                  </a:schemeClr>
                </a:solidFill>
              </a:defRPr>
            </a:lvl1pPr>
          </a:lstStyle>
          <a:p>
            <a:r>
              <a:rPr lang="en-US"/>
              <a:t>confidential</a:t>
            </a:r>
          </a:p>
        </p:txBody>
      </p:sp>
      <p:sp>
        <p:nvSpPr>
          <p:cNvPr id="7" name="Slide Number Placeholder 6">
            <a:extLst>
              <a:ext uri="{FF2B5EF4-FFF2-40B4-BE49-F238E27FC236}">
                <a16:creationId xmlns:a16="http://schemas.microsoft.com/office/drawing/2014/main" id="{2E93D71F-7208-42DE-B9D5-737C58BE7E37}"/>
              </a:ext>
            </a:extLst>
          </p:cNvPr>
          <p:cNvSpPr>
            <a:spLocks noGrp="1"/>
          </p:cNvSpPr>
          <p:nvPr>
            <p:ph type="sldNum" sz="quarter" idx="12"/>
          </p:nvPr>
        </p:nvSpPr>
        <p:spPr/>
        <p:txBody>
          <a:bodyPr/>
          <a:lstStyle/>
          <a:p>
            <a:fld id="{D7F00F4F-7F15-44BA-9194-DB3B83C007E9}" type="slidenum">
              <a:rPr lang="en-US" smtClean="0"/>
              <a:t>‹#›</a:t>
            </a:fld>
            <a:endParaRPr lang="en-US"/>
          </a:p>
        </p:txBody>
      </p:sp>
      <p:sp>
        <p:nvSpPr>
          <p:cNvPr id="9" name="Content Placeholder 2">
            <a:extLst>
              <a:ext uri="{FF2B5EF4-FFF2-40B4-BE49-F238E27FC236}">
                <a16:creationId xmlns:a16="http://schemas.microsoft.com/office/drawing/2014/main" id="{134DCBFE-778B-4772-98B5-82B9FABFD86B}"/>
              </a:ext>
            </a:extLst>
          </p:cNvPr>
          <p:cNvSpPr>
            <a:spLocks noGrp="1"/>
          </p:cNvSpPr>
          <p:nvPr>
            <p:ph idx="13" hasCustomPrompt="1"/>
          </p:nvPr>
        </p:nvSpPr>
        <p:spPr>
          <a:xfrm>
            <a:off x="4953000" y="620713"/>
            <a:ext cx="6543676" cy="5408477"/>
          </a:xfrm>
        </p:spPr>
        <p:txBody>
          <a:bodyPr anchor="t"/>
          <a:lstStyle>
            <a:lvl1pPr marL="176213" indent="-176213" algn="l">
              <a:defRPr sz="1400">
                <a:latin typeface="Segoe UI Semibold" panose="020B0702040204020203" pitchFamily="34" charset="0"/>
                <a:cs typeface="Segoe UI Semibold" panose="020B0702040204020203" pitchFamily="34" charset="0"/>
              </a:defRPr>
            </a:lvl1pPr>
            <a:lvl2pPr marL="447675" indent="-173038" algn="l">
              <a:defRPr sz="1400">
                <a:latin typeface="Segoe UI Semilight" panose="020B0402040204020203" pitchFamily="34" charset="0"/>
                <a:cs typeface="Segoe UI Semilight" panose="020B0402040204020203" pitchFamily="34" charset="0"/>
              </a:defRPr>
            </a:lvl2pPr>
            <a:lvl3pPr marL="806450" indent="-161925" algn="l">
              <a:defRPr>
                <a:latin typeface="Segoe UI Semilight" panose="020B0402040204020203" pitchFamily="34" charset="0"/>
                <a:cs typeface="Segoe UI Semilight" panose="020B0402040204020203" pitchFamily="34" charset="0"/>
              </a:defRPr>
            </a:lvl3pPr>
            <a:lvl4pPr marL="1165225" indent="-152400" algn="l">
              <a:defRPr>
                <a:latin typeface="Segoe UI Semilight" panose="020B0402040204020203" pitchFamily="34" charset="0"/>
                <a:cs typeface="Segoe UI Semilight" panose="020B0402040204020203" pitchFamily="34" charset="0"/>
              </a:defRPr>
            </a:lvl4pPr>
            <a:lvl5pPr marL="1524000" indent="-142875" algn="l">
              <a:defRPr>
                <a:latin typeface="Segoe UI Semilight" panose="020B0402040204020203" pitchFamily="34" charset="0"/>
                <a:cs typeface="Segoe UI Semilight" panose="020B0402040204020203" pitchFamily="34" charset="0"/>
              </a:defRPr>
            </a:lvl5pPr>
          </a:lstStyle>
          <a:p>
            <a:pPr lvl="0"/>
            <a:r>
              <a:rPr lang="en-US"/>
              <a:t>Insert text here. It can also be center aligned as per requirements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C8C36BE5-6CC9-467B-B971-338EFDEFB1BC}"/>
              </a:ext>
            </a:extLst>
          </p:cNvPr>
          <p:cNvSpPr>
            <a:spLocks noGrp="1"/>
          </p:cNvSpPr>
          <p:nvPr>
            <p:ph sz="half" idx="14" hasCustomPrompt="1"/>
          </p:nvPr>
        </p:nvSpPr>
        <p:spPr>
          <a:xfrm>
            <a:off x="695325" y="6086472"/>
            <a:ext cx="10801350" cy="222253"/>
          </a:xfrm>
        </p:spPr>
        <p:txBody>
          <a:bodyPr anchor="b">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Sources &amp; disclaimers</a:t>
            </a:r>
          </a:p>
        </p:txBody>
      </p:sp>
      <p:sp>
        <p:nvSpPr>
          <p:cNvPr id="12" name="Text Placeholder 3">
            <a:extLst>
              <a:ext uri="{FF2B5EF4-FFF2-40B4-BE49-F238E27FC236}">
                <a16:creationId xmlns:a16="http://schemas.microsoft.com/office/drawing/2014/main" id="{0839EA7A-8149-4925-AA53-28703CEF2566}"/>
              </a:ext>
            </a:extLst>
          </p:cNvPr>
          <p:cNvSpPr>
            <a:spLocks noGrp="1"/>
          </p:cNvSpPr>
          <p:nvPr>
            <p:ph type="body" sz="half" idx="15" hasCustomPrompt="1"/>
          </p:nvPr>
        </p:nvSpPr>
        <p:spPr>
          <a:xfrm>
            <a:off x="334963" y="296863"/>
            <a:ext cx="3060699" cy="179388"/>
          </a:xfrm>
        </p:spPr>
        <p:txBody>
          <a:bodyPr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3" name="Text Placeholder 3">
            <a:extLst>
              <a:ext uri="{FF2B5EF4-FFF2-40B4-BE49-F238E27FC236}">
                <a16:creationId xmlns:a16="http://schemas.microsoft.com/office/drawing/2014/main" id="{02A1E93C-B18F-48C9-9219-FF40A044D0C5}"/>
              </a:ext>
            </a:extLst>
          </p:cNvPr>
          <p:cNvSpPr>
            <a:spLocks noGrp="1"/>
          </p:cNvSpPr>
          <p:nvPr>
            <p:ph type="body" sz="half" idx="16" hasCustomPrompt="1"/>
          </p:nvPr>
        </p:nvSpPr>
        <p:spPr>
          <a:xfrm>
            <a:off x="8796338" y="296863"/>
            <a:ext cx="3060699" cy="179388"/>
          </a:xfrm>
        </p:spPr>
        <p:txBody>
          <a:bodyPr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sp>
        <p:nvSpPr>
          <p:cNvPr id="11" name="Date Placeholder 15">
            <a:extLst>
              <a:ext uri="{FF2B5EF4-FFF2-40B4-BE49-F238E27FC236}">
                <a16:creationId xmlns:a16="http://schemas.microsoft.com/office/drawing/2014/main" id="{8E5D1D17-A7EC-4C2F-AB8C-EE842861A0FF}"/>
              </a:ext>
            </a:extLst>
          </p:cNvPr>
          <p:cNvSpPr>
            <a:spLocks noGrp="1"/>
          </p:cNvSpPr>
          <p:nvPr>
            <p:ph type="dt" sz="half" idx="10"/>
          </p:nvPr>
        </p:nvSpPr>
        <p:spPr>
          <a:xfrm>
            <a:off x="715203" y="6381749"/>
            <a:ext cx="1418395" cy="178225"/>
          </a:xfrm>
        </p:spPr>
        <p:txBody>
          <a:bodyPr/>
          <a:lstStyle/>
          <a:p>
            <a:fld id="{2A0543C8-3D52-4E4F-9B4E-430366B85307}" type="datetime4">
              <a:rPr lang="en-US" smtClean="0"/>
              <a:t>October 6, 2023</a:t>
            </a:fld>
            <a:endParaRPr lang="en-US"/>
          </a:p>
        </p:txBody>
      </p:sp>
    </p:spTree>
    <p:extLst>
      <p:ext uri="{BB962C8B-B14F-4D97-AF65-F5344CB8AC3E}">
        <p14:creationId xmlns:p14="http://schemas.microsoft.com/office/powerpoint/2010/main" val="2622785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_Short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01AA-304A-4AD0-AADF-0F0A99E4DAF3}"/>
              </a:ext>
            </a:extLst>
          </p:cNvPr>
          <p:cNvSpPr>
            <a:spLocks noGrp="1"/>
          </p:cNvSpPr>
          <p:nvPr>
            <p:ph type="title" hasCustomPrompt="1"/>
          </p:nvPr>
        </p:nvSpPr>
        <p:spPr>
          <a:xfrm>
            <a:off x="695325" y="620712"/>
            <a:ext cx="3940175" cy="468313"/>
          </a:xfrm>
        </p:spPr>
        <p:txBody>
          <a:bodyPr anchor="ctr">
            <a:normAutofit/>
          </a:bodyPr>
          <a:lstStyle>
            <a:lvl1pPr>
              <a:defRPr sz="2800">
                <a:latin typeface="Segoe UI Semibold" panose="020B0702040204020203" pitchFamily="34" charset="0"/>
                <a:cs typeface="Segoe UI Semibold" panose="020B0702040204020203" pitchFamily="34" charset="0"/>
              </a:defRPr>
            </a:lvl1pPr>
          </a:lstStyle>
          <a:p>
            <a:r>
              <a:rPr lang="en-US"/>
              <a:t>Insert short title here</a:t>
            </a:r>
          </a:p>
        </p:txBody>
      </p:sp>
      <p:sp>
        <p:nvSpPr>
          <p:cNvPr id="6" name="Footer Placeholder 5">
            <a:extLst>
              <a:ext uri="{FF2B5EF4-FFF2-40B4-BE49-F238E27FC236}">
                <a16:creationId xmlns:a16="http://schemas.microsoft.com/office/drawing/2014/main" id="{643CC315-BB44-49B7-887D-02F3DA2E7251}"/>
              </a:ext>
            </a:extLst>
          </p:cNvPr>
          <p:cNvSpPr>
            <a:spLocks noGrp="1"/>
          </p:cNvSpPr>
          <p:nvPr>
            <p:ph type="ftr" sz="quarter" idx="11"/>
          </p:nvPr>
        </p:nvSpPr>
        <p:spPr/>
        <p:txBody>
          <a:bodyPr/>
          <a:lstStyle/>
          <a:p>
            <a:r>
              <a:rPr lang="en-US"/>
              <a:t>confidential</a:t>
            </a:r>
          </a:p>
        </p:txBody>
      </p:sp>
      <p:sp>
        <p:nvSpPr>
          <p:cNvPr id="7" name="Slide Number Placeholder 6">
            <a:extLst>
              <a:ext uri="{FF2B5EF4-FFF2-40B4-BE49-F238E27FC236}">
                <a16:creationId xmlns:a16="http://schemas.microsoft.com/office/drawing/2014/main" id="{2E93D71F-7208-42DE-B9D5-737C58BE7E37}"/>
              </a:ext>
            </a:extLst>
          </p:cNvPr>
          <p:cNvSpPr>
            <a:spLocks noGrp="1"/>
          </p:cNvSpPr>
          <p:nvPr>
            <p:ph type="sldNum" sz="quarter" idx="12"/>
          </p:nvPr>
        </p:nvSpPr>
        <p:spPr/>
        <p:txBody>
          <a:bodyPr/>
          <a:lstStyle/>
          <a:p>
            <a:fld id="{D7F00F4F-7F15-44BA-9194-DB3B83C007E9}" type="slidenum">
              <a:rPr lang="en-US" smtClean="0"/>
              <a:t>‹#›</a:t>
            </a:fld>
            <a:endParaRPr lang="en-US"/>
          </a:p>
        </p:txBody>
      </p:sp>
      <p:sp>
        <p:nvSpPr>
          <p:cNvPr id="9" name="Content Placeholder 2">
            <a:extLst>
              <a:ext uri="{FF2B5EF4-FFF2-40B4-BE49-F238E27FC236}">
                <a16:creationId xmlns:a16="http://schemas.microsoft.com/office/drawing/2014/main" id="{134DCBFE-778B-4772-98B5-82B9FABFD86B}"/>
              </a:ext>
            </a:extLst>
          </p:cNvPr>
          <p:cNvSpPr>
            <a:spLocks noGrp="1"/>
          </p:cNvSpPr>
          <p:nvPr>
            <p:ph idx="13" hasCustomPrompt="1"/>
          </p:nvPr>
        </p:nvSpPr>
        <p:spPr>
          <a:xfrm>
            <a:off x="4953000" y="620713"/>
            <a:ext cx="6543676" cy="5408477"/>
          </a:xfrm>
        </p:spPr>
        <p:txBody>
          <a:bodyPr anchor="t"/>
          <a:lstStyle>
            <a:lvl1pPr marL="176213" indent="-176213" algn="l">
              <a:defRPr sz="1400">
                <a:latin typeface="Segoe UI Semibold" panose="020B0702040204020203" pitchFamily="34" charset="0"/>
                <a:cs typeface="Segoe UI Semibold" panose="020B0702040204020203" pitchFamily="34" charset="0"/>
              </a:defRPr>
            </a:lvl1pPr>
            <a:lvl2pPr marL="447675" indent="-173038" algn="l">
              <a:defRPr sz="1400">
                <a:latin typeface="Segoe UI Semilight" panose="020B0402040204020203" pitchFamily="34" charset="0"/>
                <a:cs typeface="Segoe UI Semilight" panose="020B0402040204020203" pitchFamily="34" charset="0"/>
              </a:defRPr>
            </a:lvl2pPr>
            <a:lvl3pPr marL="806450" indent="-161925" algn="l">
              <a:defRPr>
                <a:latin typeface="Segoe UI Semilight" panose="020B0402040204020203" pitchFamily="34" charset="0"/>
                <a:cs typeface="Segoe UI Semilight" panose="020B0402040204020203" pitchFamily="34" charset="0"/>
              </a:defRPr>
            </a:lvl3pPr>
            <a:lvl4pPr marL="1165225" indent="-152400" algn="l">
              <a:defRPr>
                <a:latin typeface="Segoe UI Semilight" panose="020B0402040204020203" pitchFamily="34" charset="0"/>
                <a:cs typeface="Segoe UI Semilight" panose="020B0402040204020203" pitchFamily="34" charset="0"/>
              </a:defRPr>
            </a:lvl4pPr>
            <a:lvl5pPr marL="1524000" indent="-142875" algn="l">
              <a:defRPr>
                <a:latin typeface="Segoe UI Semilight" panose="020B0402040204020203" pitchFamily="34" charset="0"/>
                <a:cs typeface="Segoe UI Semilight" panose="020B0402040204020203" pitchFamily="34" charset="0"/>
              </a:defRPr>
            </a:lvl5pPr>
          </a:lstStyle>
          <a:p>
            <a:pPr lvl="0"/>
            <a:r>
              <a:rPr lang="en-US"/>
              <a:t>Insert text here. It can also be center aligned as per requirements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C8C36BE5-6CC9-467B-B971-338EFDEFB1BC}"/>
              </a:ext>
            </a:extLst>
          </p:cNvPr>
          <p:cNvSpPr>
            <a:spLocks noGrp="1"/>
          </p:cNvSpPr>
          <p:nvPr>
            <p:ph sz="half" idx="14" hasCustomPrompt="1"/>
          </p:nvPr>
        </p:nvSpPr>
        <p:spPr>
          <a:xfrm>
            <a:off x="695325" y="6086472"/>
            <a:ext cx="10801350" cy="222253"/>
          </a:xfrm>
        </p:spPr>
        <p:txBody>
          <a:bodyPr anchor="b">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Sources &amp; disclaimers</a:t>
            </a:r>
          </a:p>
        </p:txBody>
      </p:sp>
      <p:sp>
        <p:nvSpPr>
          <p:cNvPr id="11" name="Content Placeholder 2">
            <a:extLst>
              <a:ext uri="{FF2B5EF4-FFF2-40B4-BE49-F238E27FC236}">
                <a16:creationId xmlns:a16="http://schemas.microsoft.com/office/drawing/2014/main" id="{3D1EC601-5882-4B85-A288-B47DFE3413F4}"/>
              </a:ext>
            </a:extLst>
          </p:cNvPr>
          <p:cNvSpPr>
            <a:spLocks noGrp="1"/>
          </p:cNvSpPr>
          <p:nvPr>
            <p:ph idx="17" hasCustomPrompt="1"/>
          </p:nvPr>
        </p:nvSpPr>
        <p:spPr>
          <a:xfrm>
            <a:off x="695324" y="1241107"/>
            <a:ext cx="3940175" cy="4772341"/>
          </a:xfrm>
        </p:spPr>
        <p:txBody>
          <a:bodyPr anchor="t"/>
          <a:lstStyle>
            <a:lvl1pPr marL="176213" indent="-176213" algn="l">
              <a:defRPr sz="1400">
                <a:latin typeface="Segoe UI Semibold" panose="020B0702040204020203" pitchFamily="34" charset="0"/>
                <a:cs typeface="Segoe UI Semibold" panose="020B0702040204020203" pitchFamily="34" charset="0"/>
              </a:defRPr>
            </a:lvl1pPr>
            <a:lvl2pPr marL="447675" indent="-173038" algn="l">
              <a:defRPr sz="1400">
                <a:latin typeface="Segoe UI Semilight" panose="020B0402040204020203" pitchFamily="34" charset="0"/>
                <a:cs typeface="Segoe UI Semilight" panose="020B0402040204020203" pitchFamily="34" charset="0"/>
              </a:defRPr>
            </a:lvl2pPr>
            <a:lvl3pPr marL="806450" indent="-161925" algn="l">
              <a:defRPr>
                <a:latin typeface="Segoe UI Semilight" panose="020B0402040204020203" pitchFamily="34" charset="0"/>
                <a:cs typeface="Segoe UI Semilight" panose="020B0402040204020203" pitchFamily="34" charset="0"/>
              </a:defRPr>
            </a:lvl3pPr>
            <a:lvl4pPr marL="1165225" indent="-152400" algn="l">
              <a:defRPr>
                <a:latin typeface="Segoe UI Semilight" panose="020B0402040204020203" pitchFamily="34" charset="0"/>
                <a:cs typeface="Segoe UI Semilight" panose="020B0402040204020203" pitchFamily="34" charset="0"/>
              </a:defRPr>
            </a:lvl4pPr>
            <a:lvl5pPr marL="1524000" indent="-142875" algn="l">
              <a:defRPr>
                <a:latin typeface="Segoe UI Semilight" panose="020B0402040204020203" pitchFamily="34" charset="0"/>
                <a:cs typeface="Segoe UI Semilight" panose="020B0402040204020203" pitchFamily="34" charset="0"/>
              </a:defRPr>
            </a:lvl5pPr>
          </a:lstStyle>
          <a:p>
            <a:pPr lvl="0"/>
            <a:r>
              <a:rPr lang="en-US"/>
              <a:t>Insert text here. It can also be center aligned as per requirements</a:t>
            </a:r>
          </a:p>
          <a:p>
            <a:pPr lvl="1"/>
            <a:r>
              <a:rPr lang="en-US"/>
              <a:t>Second level</a:t>
            </a:r>
          </a:p>
          <a:p>
            <a:pPr lvl="2"/>
            <a:r>
              <a:rPr lang="en-US"/>
              <a:t>Third level</a:t>
            </a:r>
          </a:p>
          <a:p>
            <a:pPr lvl="3"/>
            <a:r>
              <a:rPr lang="en-US"/>
              <a:t>Fourth level</a:t>
            </a:r>
          </a:p>
          <a:p>
            <a:pPr lvl="4"/>
            <a:r>
              <a:rPr lang="en-US"/>
              <a:t>Fifth level</a:t>
            </a:r>
          </a:p>
        </p:txBody>
      </p:sp>
      <p:sp>
        <p:nvSpPr>
          <p:cNvPr id="14" name="Date Placeholder 15">
            <a:extLst>
              <a:ext uri="{FF2B5EF4-FFF2-40B4-BE49-F238E27FC236}">
                <a16:creationId xmlns:a16="http://schemas.microsoft.com/office/drawing/2014/main" id="{9083D6BF-59E5-4F12-935E-2D306E36876B}"/>
              </a:ext>
            </a:extLst>
          </p:cNvPr>
          <p:cNvSpPr>
            <a:spLocks noGrp="1"/>
          </p:cNvSpPr>
          <p:nvPr>
            <p:ph type="dt" sz="half" idx="10"/>
          </p:nvPr>
        </p:nvSpPr>
        <p:spPr>
          <a:xfrm>
            <a:off x="715203" y="6381749"/>
            <a:ext cx="1418395" cy="178225"/>
          </a:xfrm>
        </p:spPr>
        <p:txBody>
          <a:bodyPr/>
          <a:lstStyle/>
          <a:p>
            <a:fld id="{73F0046E-5BDC-4BE7-A0A9-EA02F79C4742}" type="datetime4">
              <a:rPr lang="en-US" smtClean="0"/>
              <a:t>October 6, 2023</a:t>
            </a:fld>
            <a:endParaRPr lang="en-US"/>
          </a:p>
        </p:txBody>
      </p:sp>
      <p:sp>
        <p:nvSpPr>
          <p:cNvPr id="12" name="Text Placeholder 3">
            <a:extLst>
              <a:ext uri="{FF2B5EF4-FFF2-40B4-BE49-F238E27FC236}">
                <a16:creationId xmlns:a16="http://schemas.microsoft.com/office/drawing/2014/main" id="{EB0536B5-4812-4F56-B0AE-CE5D30409A73}"/>
              </a:ext>
            </a:extLst>
          </p:cNvPr>
          <p:cNvSpPr>
            <a:spLocks noGrp="1"/>
          </p:cNvSpPr>
          <p:nvPr>
            <p:ph type="body" sz="half" idx="15" hasCustomPrompt="1"/>
          </p:nvPr>
        </p:nvSpPr>
        <p:spPr>
          <a:xfrm>
            <a:off x="334963" y="296863"/>
            <a:ext cx="3060699" cy="179388"/>
          </a:xfrm>
        </p:spPr>
        <p:txBody>
          <a:bodyPr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3" name="Text Placeholder 3">
            <a:extLst>
              <a:ext uri="{FF2B5EF4-FFF2-40B4-BE49-F238E27FC236}">
                <a16:creationId xmlns:a16="http://schemas.microsoft.com/office/drawing/2014/main" id="{D0ACF10C-7B77-4AE1-A071-77EF4D373F13}"/>
              </a:ext>
            </a:extLst>
          </p:cNvPr>
          <p:cNvSpPr>
            <a:spLocks noGrp="1"/>
          </p:cNvSpPr>
          <p:nvPr>
            <p:ph type="body" sz="half" idx="16" hasCustomPrompt="1"/>
          </p:nvPr>
        </p:nvSpPr>
        <p:spPr>
          <a:xfrm>
            <a:off x="8796338" y="296863"/>
            <a:ext cx="3060699" cy="179388"/>
          </a:xfrm>
        </p:spPr>
        <p:txBody>
          <a:bodyPr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spTree>
    <p:extLst>
      <p:ext uri="{BB962C8B-B14F-4D97-AF65-F5344CB8AC3E}">
        <p14:creationId xmlns:p14="http://schemas.microsoft.com/office/powerpoint/2010/main" val="1726480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9E3B-A091-45E9-B2E3-97F31CA8F1AD}"/>
              </a:ext>
            </a:extLst>
          </p:cNvPr>
          <p:cNvSpPr>
            <a:spLocks noGrp="1"/>
          </p:cNvSpPr>
          <p:nvPr>
            <p:ph type="title" hasCustomPrompt="1"/>
          </p:nvPr>
        </p:nvSpPr>
        <p:spPr>
          <a:xfrm>
            <a:off x="695325" y="620712"/>
            <a:ext cx="10801350" cy="468313"/>
          </a:xfrm>
        </p:spPr>
        <p:txBody>
          <a:bodyPr anchor="ctr">
            <a:normAutofit/>
          </a:bodyPr>
          <a:lstStyle>
            <a:lvl1pPr>
              <a:defRPr sz="2800"/>
            </a:lvl1pPr>
          </a:lstStyle>
          <a:p>
            <a:r>
              <a:rPr lang="en-US"/>
              <a:t>Insert short title here. </a:t>
            </a:r>
          </a:p>
        </p:txBody>
      </p:sp>
      <p:sp>
        <p:nvSpPr>
          <p:cNvPr id="17" name="Footer Placeholder 16">
            <a:extLst>
              <a:ext uri="{FF2B5EF4-FFF2-40B4-BE49-F238E27FC236}">
                <a16:creationId xmlns:a16="http://schemas.microsoft.com/office/drawing/2014/main" id="{569DF612-E4FA-468C-9FE3-7E2FCD567A64}"/>
              </a:ext>
            </a:extLst>
          </p:cNvPr>
          <p:cNvSpPr>
            <a:spLocks noGrp="1"/>
          </p:cNvSpPr>
          <p:nvPr>
            <p:ph type="ftr" sz="quarter" idx="11"/>
          </p:nvPr>
        </p:nvSpPr>
        <p:spPr/>
        <p:txBody>
          <a:bodyPr/>
          <a:lstStyle/>
          <a:p>
            <a:r>
              <a:rPr lang="en-US"/>
              <a:t>confidential</a:t>
            </a:r>
          </a:p>
        </p:txBody>
      </p:sp>
      <p:sp>
        <p:nvSpPr>
          <p:cNvPr id="18" name="Slide Number Placeholder 17">
            <a:extLst>
              <a:ext uri="{FF2B5EF4-FFF2-40B4-BE49-F238E27FC236}">
                <a16:creationId xmlns:a16="http://schemas.microsoft.com/office/drawing/2014/main" id="{2EF79D7E-C185-4DDC-B7B0-44404D7BFBE8}"/>
              </a:ext>
            </a:extLst>
          </p:cNvPr>
          <p:cNvSpPr>
            <a:spLocks noGrp="1"/>
          </p:cNvSpPr>
          <p:nvPr>
            <p:ph type="sldNum" sz="quarter" idx="12"/>
          </p:nvPr>
        </p:nvSpPr>
        <p:spPr/>
        <p:txBody>
          <a:bodyPr/>
          <a:lstStyle/>
          <a:p>
            <a:fld id="{D7F00F4F-7F15-44BA-9194-DB3B83C007E9}" type="slidenum">
              <a:rPr lang="en-US" smtClean="0"/>
              <a:pPr/>
              <a:t>‹#›</a:t>
            </a:fld>
            <a:endParaRPr lang="en-US"/>
          </a:p>
        </p:txBody>
      </p:sp>
      <p:sp>
        <p:nvSpPr>
          <p:cNvPr id="9" name="Content Placeholder 2">
            <a:extLst>
              <a:ext uri="{FF2B5EF4-FFF2-40B4-BE49-F238E27FC236}">
                <a16:creationId xmlns:a16="http://schemas.microsoft.com/office/drawing/2014/main" id="{D8A60693-2DBB-4D73-82B7-D428B3F4ECF9}"/>
              </a:ext>
            </a:extLst>
          </p:cNvPr>
          <p:cNvSpPr>
            <a:spLocks noGrp="1"/>
          </p:cNvSpPr>
          <p:nvPr>
            <p:ph sz="half" idx="1"/>
          </p:nvPr>
        </p:nvSpPr>
        <p:spPr>
          <a:xfrm>
            <a:off x="695324" y="1242221"/>
            <a:ext cx="10801351" cy="4779167"/>
          </a:xfrm>
        </p:spPr>
        <p:txBody>
          <a:bodyPr/>
          <a:lstStyle>
            <a:lvl1pPr marL="177800" indent="-177800">
              <a:defRPr>
                <a:latin typeface="Segoe UI Semibold" panose="020B0702040204020203" pitchFamily="34" charset="0"/>
                <a:cs typeface="Segoe UI Semibold" panose="020B0702040204020203" pitchFamily="34" charset="0"/>
              </a:defRPr>
            </a:lvl1pPr>
            <a:lvl2pPr marL="450850" indent="-177800">
              <a:defRPr/>
            </a:lvl2pPr>
            <a:lvl3pPr marL="717550" indent="-163513">
              <a:defRPr/>
            </a:lvl3pPr>
            <a:lvl4pPr marL="984250" indent="-157163">
              <a:defRPr/>
            </a:lvl4pPr>
            <a:lvl5pPr marL="1257300" indent="-14446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5">
            <a:extLst>
              <a:ext uri="{FF2B5EF4-FFF2-40B4-BE49-F238E27FC236}">
                <a16:creationId xmlns:a16="http://schemas.microsoft.com/office/drawing/2014/main" id="{C042DBEA-9B77-450E-9B3B-E0D457722F4A}"/>
              </a:ext>
            </a:extLst>
          </p:cNvPr>
          <p:cNvSpPr>
            <a:spLocks noGrp="1"/>
          </p:cNvSpPr>
          <p:nvPr>
            <p:ph type="dt" sz="half" idx="10"/>
          </p:nvPr>
        </p:nvSpPr>
        <p:spPr>
          <a:xfrm>
            <a:off x="715203" y="6381749"/>
            <a:ext cx="1418395" cy="178225"/>
          </a:xfrm>
        </p:spPr>
        <p:txBody>
          <a:bodyPr/>
          <a:lstStyle/>
          <a:p>
            <a:fld id="{D819C266-183A-4DB8-8C46-C2D07B4808E2}" type="datetime4">
              <a:rPr lang="en-US" smtClean="0"/>
              <a:t>October 6, 2023</a:t>
            </a:fld>
            <a:endParaRPr lang="en-US"/>
          </a:p>
        </p:txBody>
      </p:sp>
      <p:sp>
        <p:nvSpPr>
          <p:cNvPr id="11" name="Text Placeholder 3">
            <a:extLst>
              <a:ext uri="{FF2B5EF4-FFF2-40B4-BE49-F238E27FC236}">
                <a16:creationId xmlns:a16="http://schemas.microsoft.com/office/drawing/2014/main" id="{E2285174-5ED2-45BB-B934-21C43BA9882D}"/>
              </a:ext>
            </a:extLst>
          </p:cNvPr>
          <p:cNvSpPr>
            <a:spLocks noGrp="1"/>
          </p:cNvSpPr>
          <p:nvPr>
            <p:ph type="body" sz="half" idx="15" hasCustomPrompt="1"/>
          </p:nvPr>
        </p:nvSpPr>
        <p:spPr>
          <a:xfrm>
            <a:off x="334963" y="296863"/>
            <a:ext cx="3060699" cy="179388"/>
          </a:xfrm>
        </p:spPr>
        <p:txBody>
          <a:bodyPr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2" name="Text Placeholder 3">
            <a:extLst>
              <a:ext uri="{FF2B5EF4-FFF2-40B4-BE49-F238E27FC236}">
                <a16:creationId xmlns:a16="http://schemas.microsoft.com/office/drawing/2014/main" id="{17A09CDF-C40E-463D-98CB-8BB0879DD07E}"/>
              </a:ext>
            </a:extLst>
          </p:cNvPr>
          <p:cNvSpPr>
            <a:spLocks noGrp="1"/>
          </p:cNvSpPr>
          <p:nvPr>
            <p:ph type="body" sz="half" idx="16" hasCustomPrompt="1"/>
          </p:nvPr>
        </p:nvSpPr>
        <p:spPr>
          <a:xfrm>
            <a:off x="8796338" y="296863"/>
            <a:ext cx="3060699" cy="179388"/>
          </a:xfrm>
        </p:spPr>
        <p:txBody>
          <a:bodyPr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sp>
        <p:nvSpPr>
          <p:cNvPr id="14" name="Content Placeholder 2">
            <a:extLst>
              <a:ext uri="{FF2B5EF4-FFF2-40B4-BE49-F238E27FC236}">
                <a16:creationId xmlns:a16="http://schemas.microsoft.com/office/drawing/2014/main" id="{91D6FB0F-0853-4441-BCD7-F6CE6E251C3B}"/>
              </a:ext>
            </a:extLst>
          </p:cNvPr>
          <p:cNvSpPr>
            <a:spLocks noGrp="1"/>
          </p:cNvSpPr>
          <p:nvPr>
            <p:ph sz="half" idx="14" hasCustomPrompt="1"/>
          </p:nvPr>
        </p:nvSpPr>
        <p:spPr>
          <a:xfrm>
            <a:off x="695325" y="6086472"/>
            <a:ext cx="10801350" cy="222253"/>
          </a:xfrm>
        </p:spPr>
        <p:txBody>
          <a:bodyPr anchor="b">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Sources &amp; disclaimers</a:t>
            </a:r>
          </a:p>
        </p:txBody>
      </p:sp>
    </p:spTree>
    <p:extLst>
      <p:ext uri="{BB962C8B-B14F-4D97-AF65-F5344CB8AC3E}">
        <p14:creationId xmlns:p14="http://schemas.microsoft.com/office/powerpoint/2010/main" val="3142290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list + Images_Long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9E3B-A091-45E9-B2E3-97F31CA8F1AD}"/>
              </a:ext>
            </a:extLst>
          </p:cNvPr>
          <p:cNvSpPr>
            <a:spLocks noGrp="1"/>
          </p:cNvSpPr>
          <p:nvPr>
            <p:ph type="title" hasCustomPrompt="1"/>
          </p:nvPr>
        </p:nvSpPr>
        <p:spPr>
          <a:xfrm>
            <a:off x="695325" y="620712"/>
            <a:ext cx="5219700" cy="863601"/>
          </a:xfrm>
        </p:spPr>
        <p:txBody>
          <a:bodyPr anchor="ctr">
            <a:normAutofit/>
          </a:bodyPr>
          <a:lstStyle>
            <a:lvl1pPr>
              <a:defRPr sz="2800"/>
            </a:lvl1pPr>
          </a:lstStyle>
          <a:p>
            <a:r>
              <a:rPr lang="en-US"/>
              <a:t>Insert title here. Insert images on the right.</a:t>
            </a:r>
          </a:p>
        </p:txBody>
      </p:sp>
      <p:sp>
        <p:nvSpPr>
          <p:cNvPr id="17" name="Footer Placeholder 16">
            <a:extLst>
              <a:ext uri="{FF2B5EF4-FFF2-40B4-BE49-F238E27FC236}">
                <a16:creationId xmlns:a16="http://schemas.microsoft.com/office/drawing/2014/main" id="{569DF612-E4FA-468C-9FE3-7E2FCD567A64}"/>
              </a:ext>
            </a:extLst>
          </p:cNvPr>
          <p:cNvSpPr>
            <a:spLocks noGrp="1"/>
          </p:cNvSpPr>
          <p:nvPr>
            <p:ph type="ftr" sz="quarter" idx="11"/>
          </p:nvPr>
        </p:nvSpPr>
        <p:spPr/>
        <p:txBody>
          <a:bodyPr/>
          <a:lstStyle/>
          <a:p>
            <a:r>
              <a:rPr lang="en-US"/>
              <a:t>confidential</a:t>
            </a:r>
          </a:p>
        </p:txBody>
      </p:sp>
      <p:sp>
        <p:nvSpPr>
          <p:cNvPr id="18" name="Slide Number Placeholder 17">
            <a:extLst>
              <a:ext uri="{FF2B5EF4-FFF2-40B4-BE49-F238E27FC236}">
                <a16:creationId xmlns:a16="http://schemas.microsoft.com/office/drawing/2014/main" id="{2EF79D7E-C185-4DDC-B7B0-44404D7BFBE8}"/>
              </a:ext>
            </a:extLst>
          </p:cNvPr>
          <p:cNvSpPr>
            <a:spLocks noGrp="1"/>
          </p:cNvSpPr>
          <p:nvPr>
            <p:ph type="sldNum" sz="quarter" idx="12"/>
          </p:nvPr>
        </p:nvSpPr>
        <p:spPr/>
        <p:txBody>
          <a:bodyPr/>
          <a:lstStyle/>
          <a:p>
            <a:fld id="{D7F00F4F-7F15-44BA-9194-DB3B83C007E9}" type="slidenum">
              <a:rPr lang="en-US" smtClean="0"/>
              <a:pPr/>
              <a:t>‹#›</a:t>
            </a:fld>
            <a:endParaRPr lang="en-US"/>
          </a:p>
        </p:txBody>
      </p:sp>
      <p:sp>
        <p:nvSpPr>
          <p:cNvPr id="9" name="Content Placeholder 2">
            <a:extLst>
              <a:ext uri="{FF2B5EF4-FFF2-40B4-BE49-F238E27FC236}">
                <a16:creationId xmlns:a16="http://schemas.microsoft.com/office/drawing/2014/main" id="{D8A60693-2DBB-4D73-82B7-D428B3F4ECF9}"/>
              </a:ext>
            </a:extLst>
          </p:cNvPr>
          <p:cNvSpPr>
            <a:spLocks noGrp="1"/>
          </p:cNvSpPr>
          <p:nvPr>
            <p:ph sz="half" idx="1"/>
          </p:nvPr>
        </p:nvSpPr>
        <p:spPr>
          <a:xfrm>
            <a:off x="695325" y="1592263"/>
            <a:ext cx="5227318" cy="4429125"/>
          </a:xfrm>
        </p:spPr>
        <p:txBody>
          <a:bodyPr/>
          <a:lstStyle>
            <a:lvl1pPr marL="177800" indent="-177800">
              <a:defRPr>
                <a:latin typeface="Segoe UI Semibold" panose="020B0702040204020203" pitchFamily="34" charset="0"/>
                <a:cs typeface="Segoe UI Semibold" panose="020B0702040204020203" pitchFamily="34" charset="0"/>
              </a:defRPr>
            </a:lvl1pPr>
            <a:lvl2pPr marL="450850" indent="-177800">
              <a:defRPr/>
            </a:lvl2pPr>
            <a:lvl3pPr marL="717550" indent="-163513">
              <a:defRPr/>
            </a:lvl3pPr>
            <a:lvl4pPr marL="984250" indent="-157163">
              <a:defRPr/>
            </a:lvl4pPr>
            <a:lvl5pPr marL="1257300" indent="-14446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2">
            <a:extLst>
              <a:ext uri="{FF2B5EF4-FFF2-40B4-BE49-F238E27FC236}">
                <a16:creationId xmlns:a16="http://schemas.microsoft.com/office/drawing/2014/main" id="{EC4C9868-E389-4AC2-AB6D-C414E901AC9A}"/>
              </a:ext>
            </a:extLst>
          </p:cNvPr>
          <p:cNvSpPr>
            <a:spLocks noGrp="1"/>
          </p:cNvSpPr>
          <p:nvPr>
            <p:ph type="pic" idx="24"/>
          </p:nvPr>
        </p:nvSpPr>
        <p:spPr>
          <a:xfrm>
            <a:off x="6276977" y="620712"/>
            <a:ext cx="5219697" cy="2671127"/>
          </a:xfrm>
        </p:spPr>
        <p:txBody>
          <a:bodyPr>
            <a:normAutofit/>
          </a:bodyPr>
          <a:lstStyle>
            <a:lvl1pPr marL="0" indent="0">
              <a:buNone/>
              <a:defRPr sz="1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Picture Placeholder 2">
            <a:extLst>
              <a:ext uri="{FF2B5EF4-FFF2-40B4-BE49-F238E27FC236}">
                <a16:creationId xmlns:a16="http://schemas.microsoft.com/office/drawing/2014/main" id="{24CF51B5-CD28-4554-8346-8E2D3B0437A6}"/>
              </a:ext>
            </a:extLst>
          </p:cNvPr>
          <p:cNvSpPr>
            <a:spLocks noGrp="1"/>
          </p:cNvSpPr>
          <p:nvPr>
            <p:ph type="pic" idx="25"/>
          </p:nvPr>
        </p:nvSpPr>
        <p:spPr>
          <a:xfrm>
            <a:off x="6276978" y="3566162"/>
            <a:ext cx="5219697" cy="2738989"/>
          </a:xfrm>
        </p:spPr>
        <p:txBody>
          <a:bodyPr>
            <a:normAutofit/>
          </a:bodyPr>
          <a:lstStyle>
            <a:lvl1pPr marL="0" indent="0">
              <a:buNone/>
              <a:defRPr sz="1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Date Placeholder 15">
            <a:extLst>
              <a:ext uri="{FF2B5EF4-FFF2-40B4-BE49-F238E27FC236}">
                <a16:creationId xmlns:a16="http://schemas.microsoft.com/office/drawing/2014/main" id="{180556B5-49A5-4F2A-A2CB-803B3DE2AF63}"/>
              </a:ext>
            </a:extLst>
          </p:cNvPr>
          <p:cNvSpPr>
            <a:spLocks noGrp="1"/>
          </p:cNvSpPr>
          <p:nvPr>
            <p:ph type="dt" sz="half" idx="10"/>
          </p:nvPr>
        </p:nvSpPr>
        <p:spPr>
          <a:xfrm>
            <a:off x="715203" y="6381749"/>
            <a:ext cx="1418395" cy="178225"/>
          </a:xfrm>
        </p:spPr>
        <p:txBody>
          <a:bodyPr/>
          <a:lstStyle/>
          <a:p>
            <a:fld id="{A104D06F-BA52-4BE1-AE45-001F9322649B}" type="datetime4">
              <a:rPr lang="en-US" smtClean="0"/>
              <a:t>October 6, 2023</a:t>
            </a:fld>
            <a:endParaRPr lang="en-US"/>
          </a:p>
        </p:txBody>
      </p:sp>
      <p:sp>
        <p:nvSpPr>
          <p:cNvPr id="12" name="Text Placeholder 3">
            <a:extLst>
              <a:ext uri="{FF2B5EF4-FFF2-40B4-BE49-F238E27FC236}">
                <a16:creationId xmlns:a16="http://schemas.microsoft.com/office/drawing/2014/main" id="{27D2C765-7AB1-45A7-B5A1-57D507442EA1}"/>
              </a:ext>
            </a:extLst>
          </p:cNvPr>
          <p:cNvSpPr>
            <a:spLocks noGrp="1"/>
          </p:cNvSpPr>
          <p:nvPr>
            <p:ph type="body" sz="half" idx="15" hasCustomPrompt="1"/>
          </p:nvPr>
        </p:nvSpPr>
        <p:spPr>
          <a:xfrm>
            <a:off x="334963" y="296863"/>
            <a:ext cx="3060699" cy="179388"/>
          </a:xfrm>
        </p:spPr>
        <p:txBody>
          <a:bodyPr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6" name="Text Placeholder 3">
            <a:extLst>
              <a:ext uri="{FF2B5EF4-FFF2-40B4-BE49-F238E27FC236}">
                <a16:creationId xmlns:a16="http://schemas.microsoft.com/office/drawing/2014/main" id="{67418597-DC26-4A36-B486-A4E4A3AF1677}"/>
              </a:ext>
            </a:extLst>
          </p:cNvPr>
          <p:cNvSpPr>
            <a:spLocks noGrp="1"/>
          </p:cNvSpPr>
          <p:nvPr>
            <p:ph type="body" sz="half" idx="16" hasCustomPrompt="1"/>
          </p:nvPr>
        </p:nvSpPr>
        <p:spPr>
          <a:xfrm>
            <a:off x="8796338" y="296863"/>
            <a:ext cx="3060699" cy="179388"/>
          </a:xfrm>
        </p:spPr>
        <p:txBody>
          <a:bodyPr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sp>
        <p:nvSpPr>
          <p:cNvPr id="19" name="Content Placeholder 2">
            <a:extLst>
              <a:ext uri="{FF2B5EF4-FFF2-40B4-BE49-F238E27FC236}">
                <a16:creationId xmlns:a16="http://schemas.microsoft.com/office/drawing/2014/main" id="{747CAEC5-8F96-4FA4-94E0-DC664405FBB5}"/>
              </a:ext>
            </a:extLst>
          </p:cNvPr>
          <p:cNvSpPr>
            <a:spLocks noGrp="1"/>
          </p:cNvSpPr>
          <p:nvPr>
            <p:ph sz="half" idx="14" hasCustomPrompt="1"/>
          </p:nvPr>
        </p:nvSpPr>
        <p:spPr>
          <a:xfrm>
            <a:off x="695326" y="6097986"/>
            <a:ext cx="5227318" cy="210739"/>
          </a:xfrm>
        </p:spPr>
        <p:txBody>
          <a:bodyPr anchor="b">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Sources &amp; disclaimers</a:t>
            </a:r>
          </a:p>
        </p:txBody>
      </p:sp>
    </p:spTree>
    <p:extLst>
      <p:ext uri="{BB962C8B-B14F-4D97-AF65-F5344CB8AC3E}">
        <p14:creationId xmlns:p14="http://schemas.microsoft.com/office/powerpoint/2010/main" val="518418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list + Images_Short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9E3B-A091-45E9-B2E3-97F31CA8F1AD}"/>
              </a:ext>
            </a:extLst>
          </p:cNvPr>
          <p:cNvSpPr>
            <a:spLocks noGrp="1"/>
          </p:cNvSpPr>
          <p:nvPr>
            <p:ph type="title" hasCustomPrompt="1"/>
          </p:nvPr>
        </p:nvSpPr>
        <p:spPr>
          <a:xfrm>
            <a:off x="695325" y="620712"/>
            <a:ext cx="5219700" cy="468313"/>
          </a:xfrm>
        </p:spPr>
        <p:txBody>
          <a:bodyPr anchor="ctr">
            <a:normAutofit/>
          </a:bodyPr>
          <a:lstStyle>
            <a:lvl1pPr>
              <a:defRPr sz="2800"/>
            </a:lvl1pPr>
          </a:lstStyle>
          <a:p>
            <a:r>
              <a:rPr lang="en-US"/>
              <a:t>Insert short title here. </a:t>
            </a:r>
          </a:p>
        </p:txBody>
      </p:sp>
      <p:sp>
        <p:nvSpPr>
          <p:cNvPr id="17" name="Footer Placeholder 16">
            <a:extLst>
              <a:ext uri="{FF2B5EF4-FFF2-40B4-BE49-F238E27FC236}">
                <a16:creationId xmlns:a16="http://schemas.microsoft.com/office/drawing/2014/main" id="{569DF612-E4FA-468C-9FE3-7E2FCD567A64}"/>
              </a:ext>
            </a:extLst>
          </p:cNvPr>
          <p:cNvSpPr>
            <a:spLocks noGrp="1"/>
          </p:cNvSpPr>
          <p:nvPr>
            <p:ph type="ftr" sz="quarter" idx="11"/>
          </p:nvPr>
        </p:nvSpPr>
        <p:spPr/>
        <p:txBody>
          <a:bodyPr/>
          <a:lstStyle/>
          <a:p>
            <a:r>
              <a:rPr lang="en-US"/>
              <a:t>confidential</a:t>
            </a:r>
          </a:p>
        </p:txBody>
      </p:sp>
      <p:sp>
        <p:nvSpPr>
          <p:cNvPr id="18" name="Slide Number Placeholder 17">
            <a:extLst>
              <a:ext uri="{FF2B5EF4-FFF2-40B4-BE49-F238E27FC236}">
                <a16:creationId xmlns:a16="http://schemas.microsoft.com/office/drawing/2014/main" id="{2EF79D7E-C185-4DDC-B7B0-44404D7BFBE8}"/>
              </a:ext>
            </a:extLst>
          </p:cNvPr>
          <p:cNvSpPr>
            <a:spLocks noGrp="1"/>
          </p:cNvSpPr>
          <p:nvPr>
            <p:ph type="sldNum" sz="quarter" idx="12"/>
          </p:nvPr>
        </p:nvSpPr>
        <p:spPr/>
        <p:txBody>
          <a:bodyPr/>
          <a:lstStyle/>
          <a:p>
            <a:fld id="{D7F00F4F-7F15-44BA-9194-DB3B83C007E9}" type="slidenum">
              <a:rPr lang="en-US" smtClean="0"/>
              <a:pPr/>
              <a:t>‹#›</a:t>
            </a:fld>
            <a:endParaRPr lang="en-US"/>
          </a:p>
        </p:txBody>
      </p:sp>
      <p:sp>
        <p:nvSpPr>
          <p:cNvPr id="9" name="Content Placeholder 2">
            <a:extLst>
              <a:ext uri="{FF2B5EF4-FFF2-40B4-BE49-F238E27FC236}">
                <a16:creationId xmlns:a16="http://schemas.microsoft.com/office/drawing/2014/main" id="{D8A60693-2DBB-4D73-82B7-D428B3F4ECF9}"/>
              </a:ext>
            </a:extLst>
          </p:cNvPr>
          <p:cNvSpPr>
            <a:spLocks noGrp="1"/>
          </p:cNvSpPr>
          <p:nvPr>
            <p:ph sz="half" idx="1"/>
          </p:nvPr>
        </p:nvSpPr>
        <p:spPr>
          <a:xfrm>
            <a:off x="695325" y="1233487"/>
            <a:ext cx="5227318" cy="4787902"/>
          </a:xfrm>
        </p:spPr>
        <p:txBody>
          <a:bodyPr/>
          <a:lstStyle>
            <a:lvl1pPr marL="177800" indent="-177800">
              <a:defRPr>
                <a:latin typeface="Segoe UI Semibold" panose="020B0702040204020203" pitchFamily="34" charset="0"/>
                <a:cs typeface="Segoe UI Semibold" panose="020B0702040204020203" pitchFamily="34" charset="0"/>
              </a:defRPr>
            </a:lvl1pPr>
            <a:lvl2pPr marL="450850" indent="-177800">
              <a:defRPr/>
            </a:lvl2pPr>
            <a:lvl3pPr marL="717550" indent="-163513">
              <a:defRPr/>
            </a:lvl3pPr>
            <a:lvl4pPr marL="984250" indent="-157163">
              <a:defRPr/>
            </a:lvl4pPr>
            <a:lvl5pPr marL="1257300" indent="-14446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A1C4304-C3EF-45F9-9FD5-DF8CC158E11B}"/>
              </a:ext>
            </a:extLst>
          </p:cNvPr>
          <p:cNvSpPr>
            <a:spLocks noGrp="1"/>
          </p:cNvSpPr>
          <p:nvPr>
            <p:ph sz="half" idx="13" hasCustomPrompt="1"/>
          </p:nvPr>
        </p:nvSpPr>
        <p:spPr>
          <a:xfrm>
            <a:off x="695325" y="6097987"/>
            <a:ext cx="5227318" cy="201214"/>
          </a:xfrm>
        </p:spPr>
        <p:txBody>
          <a:bodyPr anchor="b">
            <a:norm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Sources &amp; disclaimers</a:t>
            </a:r>
          </a:p>
        </p:txBody>
      </p:sp>
      <p:sp>
        <p:nvSpPr>
          <p:cNvPr id="13" name="Picture Placeholder 2">
            <a:extLst>
              <a:ext uri="{FF2B5EF4-FFF2-40B4-BE49-F238E27FC236}">
                <a16:creationId xmlns:a16="http://schemas.microsoft.com/office/drawing/2014/main" id="{EC4C9868-E389-4AC2-AB6D-C414E901AC9A}"/>
              </a:ext>
            </a:extLst>
          </p:cNvPr>
          <p:cNvSpPr>
            <a:spLocks noGrp="1"/>
          </p:cNvSpPr>
          <p:nvPr>
            <p:ph type="pic" idx="24"/>
          </p:nvPr>
        </p:nvSpPr>
        <p:spPr>
          <a:xfrm>
            <a:off x="6276977" y="620712"/>
            <a:ext cx="5219697" cy="2671127"/>
          </a:xfrm>
        </p:spPr>
        <p:txBody>
          <a:bodyPr>
            <a:normAutofit/>
          </a:bodyPr>
          <a:lstStyle>
            <a:lvl1pPr marL="0" indent="0">
              <a:buNone/>
              <a:defRPr sz="1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Picture Placeholder 2">
            <a:extLst>
              <a:ext uri="{FF2B5EF4-FFF2-40B4-BE49-F238E27FC236}">
                <a16:creationId xmlns:a16="http://schemas.microsoft.com/office/drawing/2014/main" id="{24CF51B5-CD28-4554-8346-8E2D3B0437A6}"/>
              </a:ext>
            </a:extLst>
          </p:cNvPr>
          <p:cNvSpPr>
            <a:spLocks noGrp="1"/>
          </p:cNvSpPr>
          <p:nvPr>
            <p:ph type="pic" idx="25"/>
          </p:nvPr>
        </p:nvSpPr>
        <p:spPr>
          <a:xfrm>
            <a:off x="6276978" y="3566162"/>
            <a:ext cx="5219697" cy="2738989"/>
          </a:xfrm>
        </p:spPr>
        <p:txBody>
          <a:bodyPr>
            <a:normAutofit/>
          </a:bodyPr>
          <a:lstStyle>
            <a:lvl1pPr marL="0" indent="0">
              <a:buNone/>
              <a:defRPr sz="1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Date Placeholder 15">
            <a:extLst>
              <a:ext uri="{FF2B5EF4-FFF2-40B4-BE49-F238E27FC236}">
                <a16:creationId xmlns:a16="http://schemas.microsoft.com/office/drawing/2014/main" id="{9B03E267-9D38-4C91-9161-28E1F7EE15D0}"/>
              </a:ext>
            </a:extLst>
          </p:cNvPr>
          <p:cNvSpPr>
            <a:spLocks noGrp="1"/>
          </p:cNvSpPr>
          <p:nvPr>
            <p:ph type="dt" sz="half" idx="10"/>
          </p:nvPr>
        </p:nvSpPr>
        <p:spPr>
          <a:xfrm>
            <a:off x="715203" y="6381749"/>
            <a:ext cx="1418395" cy="178225"/>
          </a:xfrm>
        </p:spPr>
        <p:txBody>
          <a:bodyPr/>
          <a:lstStyle/>
          <a:p>
            <a:fld id="{A8E3732E-B97A-4083-9233-B1A0098A7E43}" type="datetime4">
              <a:rPr lang="en-US" smtClean="0"/>
              <a:t>October 6, 2023</a:t>
            </a:fld>
            <a:endParaRPr lang="en-US"/>
          </a:p>
        </p:txBody>
      </p:sp>
      <p:sp>
        <p:nvSpPr>
          <p:cNvPr id="12" name="Text Placeholder 3">
            <a:extLst>
              <a:ext uri="{FF2B5EF4-FFF2-40B4-BE49-F238E27FC236}">
                <a16:creationId xmlns:a16="http://schemas.microsoft.com/office/drawing/2014/main" id="{433747A7-4930-4A6B-A5AC-46248711C361}"/>
              </a:ext>
            </a:extLst>
          </p:cNvPr>
          <p:cNvSpPr>
            <a:spLocks noGrp="1"/>
          </p:cNvSpPr>
          <p:nvPr>
            <p:ph type="body" sz="half" idx="15" hasCustomPrompt="1"/>
          </p:nvPr>
        </p:nvSpPr>
        <p:spPr>
          <a:xfrm>
            <a:off x="334963" y="296863"/>
            <a:ext cx="3060699" cy="179388"/>
          </a:xfrm>
        </p:spPr>
        <p:txBody>
          <a:bodyPr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6" name="Text Placeholder 3">
            <a:extLst>
              <a:ext uri="{FF2B5EF4-FFF2-40B4-BE49-F238E27FC236}">
                <a16:creationId xmlns:a16="http://schemas.microsoft.com/office/drawing/2014/main" id="{B1C9EA81-2422-4133-B188-DBF3333F5AB4}"/>
              </a:ext>
            </a:extLst>
          </p:cNvPr>
          <p:cNvSpPr>
            <a:spLocks noGrp="1"/>
          </p:cNvSpPr>
          <p:nvPr>
            <p:ph type="body" sz="half" idx="16" hasCustomPrompt="1"/>
          </p:nvPr>
        </p:nvSpPr>
        <p:spPr>
          <a:xfrm>
            <a:off x="8796338" y="296863"/>
            <a:ext cx="3060699" cy="179388"/>
          </a:xfrm>
        </p:spPr>
        <p:txBody>
          <a:bodyPr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spTree>
    <p:extLst>
      <p:ext uri="{BB962C8B-B14F-4D97-AF65-F5344CB8AC3E}">
        <p14:creationId xmlns:p14="http://schemas.microsoft.com/office/powerpoint/2010/main" val="2711628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_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AC38-3324-44F8-BC34-5FAB2A836FB7}"/>
              </a:ext>
            </a:extLst>
          </p:cNvPr>
          <p:cNvSpPr>
            <a:spLocks noGrp="1"/>
          </p:cNvSpPr>
          <p:nvPr>
            <p:ph type="title" hasCustomPrompt="1"/>
          </p:nvPr>
        </p:nvSpPr>
        <p:spPr>
          <a:xfrm>
            <a:off x="695325" y="620714"/>
            <a:ext cx="10801348" cy="468312"/>
          </a:xfrm>
        </p:spPr>
        <p:txBody>
          <a:bodyPr anchor="ctr">
            <a:normAutofit/>
          </a:bodyPr>
          <a:lstStyle>
            <a:lvl1pPr>
              <a:defRPr sz="2800"/>
            </a:lvl1pPr>
          </a:lstStyle>
          <a:p>
            <a:r>
              <a:rPr lang="en-US"/>
              <a:t>Insert title here. Avoid titles longer than the extends of this box.</a:t>
            </a:r>
          </a:p>
        </p:txBody>
      </p:sp>
      <p:sp>
        <p:nvSpPr>
          <p:cNvPr id="6" name="Footer Placeholder 5">
            <a:extLst>
              <a:ext uri="{FF2B5EF4-FFF2-40B4-BE49-F238E27FC236}">
                <a16:creationId xmlns:a16="http://schemas.microsoft.com/office/drawing/2014/main" id="{669B1A0E-BBDF-4343-B7BC-9B0FF8871E6A}"/>
              </a:ext>
            </a:extLst>
          </p:cNvPr>
          <p:cNvSpPr>
            <a:spLocks noGrp="1"/>
          </p:cNvSpPr>
          <p:nvPr>
            <p:ph type="ftr" sz="quarter" idx="11"/>
          </p:nvPr>
        </p:nvSpPr>
        <p:spPr/>
        <p:txBody>
          <a:bodyPr/>
          <a:lstStyle/>
          <a:p>
            <a:r>
              <a:rPr lang="en-US"/>
              <a:t>confidential</a:t>
            </a:r>
          </a:p>
        </p:txBody>
      </p:sp>
      <p:sp>
        <p:nvSpPr>
          <p:cNvPr id="7" name="Slide Number Placeholder 6">
            <a:extLst>
              <a:ext uri="{FF2B5EF4-FFF2-40B4-BE49-F238E27FC236}">
                <a16:creationId xmlns:a16="http://schemas.microsoft.com/office/drawing/2014/main" id="{D01F2AF6-F76A-4A4F-A7F1-1DEDEB8436E3}"/>
              </a:ext>
            </a:extLst>
          </p:cNvPr>
          <p:cNvSpPr>
            <a:spLocks noGrp="1"/>
          </p:cNvSpPr>
          <p:nvPr>
            <p:ph type="sldNum" sz="quarter" idx="12"/>
          </p:nvPr>
        </p:nvSpPr>
        <p:spPr/>
        <p:txBody>
          <a:bodyPr/>
          <a:lstStyle/>
          <a:p>
            <a:fld id="{D7F00F4F-7F15-44BA-9194-DB3B83C007E9}" type="slidenum">
              <a:rPr lang="en-US" smtClean="0"/>
              <a:t>‹#›</a:t>
            </a:fld>
            <a:endParaRPr lang="en-US"/>
          </a:p>
        </p:txBody>
      </p:sp>
      <p:sp>
        <p:nvSpPr>
          <p:cNvPr id="9" name="Content Placeholder 2">
            <a:extLst>
              <a:ext uri="{FF2B5EF4-FFF2-40B4-BE49-F238E27FC236}">
                <a16:creationId xmlns:a16="http://schemas.microsoft.com/office/drawing/2014/main" id="{B24B581C-C683-484D-B309-A4B520B5D676}"/>
              </a:ext>
            </a:extLst>
          </p:cNvPr>
          <p:cNvSpPr>
            <a:spLocks noGrp="1"/>
          </p:cNvSpPr>
          <p:nvPr>
            <p:ph sz="half" idx="13" hasCustomPrompt="1"/>
          </p:nvPr>
        </p:nvSpPr>
        <p:spPr>
          <a:xfrm>
            <a:off x="695325" y="6086472"/>
            <a:ext cx="5181600" cy="228601"/>
          </a:xfrm>
        </p:spPr>
        <p:txBody>
          <a:bodyPr anchor="b">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Sources &amp; disclaimers</a:t>
            </a:r>
          </a:p>
        </p:txBody>
      </p:sp>
      <p:sp>
        <p:nvSpPr>
          <p:cNvPr id="10" name="Content Placeholder 2">
            <a:extLst>
              <a:ext uri="{FF2B5EF4-FFF2-40B4-BE49-F238E27FC236}">
                <a16:creationId xmlns:a16="http://schemas.microsoft.com/office/drawing/2014/main" id="{2CD67F25-C978-422B-868E-005FB0C28A93}"/>
              </a:ext>
            </a:extLst>
          </p:cNvPr>
          <p:cNvSpPr>
            <a:spLocks noGrp="1"/>
          </p:cNvSpPr>
          <p:nvPr>
            <p:ph sz="half" idx="14" hasCustomPrompt="1"/>
          </p:nvPr>
        </p:nvSpPr>
        <p:spPr>
          <a:xfrm>
            <a:off x="6315074" y="6086472"/>
            <a:ext cx="5181600" cy="228601"/>
          </a:xfrm>
        </p:spPr>
        <p:txBody>
          <a:bodyPr anchor="b">
            <a:norm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Sources &amp; disclaimers</a:t>
            </a:r>
          </a:p>
        </p:txBody>
      </p:sp>
      <p:sp>
        <p:nvSpPr>
          <p:cNvPr id="13" name="Content Placeholder 2">
            <a:extLst>
              <a:ext uri="{FF2B5EF4-FFF2-40B4-BE49-F238E27FC236}">
                <a16:creationId xmlns:a16="http://schemas.microsoft.com/office/drawing/2014/main" id="{8BD40DDA-E8AD-4758-B244-C2DCAF602C4B}"/>
              </a:ext>
            </a:extLst>
          </p:cNvPr>
          <p:cNvSpPr>
            <a:spLocks noGrp="1"/>
          </p:cNvSpPr>
          <p:nvPr>
            <p:ph sz="half" idx="15" hasCustomPrompt="1"/>
          </p:nvPr>
        </p:nvSpPr>
        <p:spPr>
          <a:xfrm>
            <a:off x="695326" y="1233489"/>
            <a:ext cx="10801349" cy="358774"/>
          </a:xfrm>
        </p:spPr>
        <p:txBody>
          <a:bodyPr anchor="t">
            <a:normAutofit/>
          </a:bodyPr>
          <a:lstStyle>
            <a:lvl1pPr marL="0" indent="0" algn="l" defTabSz="914400" rtl="0" eaLnBrk="1" latinLnBrk="0" hangingPunct="1">
              <a:lnSpc>
                <a:spcPct val="90000"/>
              </a:lnSpc>
              <a:spcBef>
                <a:spcPct val="0"/>
              </a:spcBef>
              <a:buNone/>
              <a:defRPr lang="en-US" sz="1400" kern="1200" dirty="0">
                <a:solidFill>
                  <a:schemeClr val="bg1">
                    <a:lumMod val="65000"/>
                  </a:schemeClr>
                </a:solidFill>
                <a:latin typeface="Segoe UI Semilight" panose="020B0402040204020203" pitchFamily="34" charset="0"/>
                <a:ea typeface="+mj-ea"/>
                <a:cs typeface="Segoe UI Semilight" panose="020B0402040204020203" pitchFamily="34" charset="0"/>
              </a:defRPr>
            </a:lvl1pPr>
            <a:lvl2pPr>
              <a:defRPr sz="1400"/>
            </a:lvl2pPr>
          </a:lstStyle>
          <a:p>
            <a:pPr lvl="0"/>
            <a:r>
              <a:rPr lang="en-US"/>
              <a:t>Insert sub-title or description here. </a:t>
            </a:r>
          </a:p>
        </p:txBody>
      </p:sp>
      <p:sp>
        <p:nvSpPr>
          <p:cNvPr id="16" name="Date Placeholder 15">
            <a:extLst>
              <a:ext uri="{FF2B5EF4-FFF2-40B4-BE49-F238E27FC236}">
                <a16:creationId xmlns:a16="http://schemas.microsoft.com/office/drawing/2014/main" id="{3F977E80-15E3-4CAC-82E2-64FB78C7CFAF}"/>
              </a:ext>
            </a:extLst>
          </p:cNvPr>
          <p:cNvSpPr>
            <a:spLocks noGrp="1"/>
          </p:cNvSpPr>
          <p:nvPr>
            <p:ph type="dt" sz="half" idx="10"/>
          </p:nvPr>
        </p:nvSpPr>
        <p:spPr>
          <a:xfrm>
            <a:off x="715203" y="6381749"/>
            <a:ext cx="1418395" cy="178225"/>
          </a:xfrm>
        </p:spPr>
        <p:txBody>
          <a:bodyPr/>
          <a:lstStyle/>
          <a:p>
            <a:fld id="{0FF01CE3-3B39-4536-BA3F-91D9564E5747}" type="datetime4">
              <a:rPr lang="en-US" smtClean="0"/>
              <a:t>October 6, 2023</a:t>
            </a:fld>
            <a:endParaRPr lang="en-US"/>
          </a:p>
        </p:txBody>
      </p:sp>
      <p:sp>
        <p:nvSpPr>
          <p:cNvPr id="14" name="Text Placeholder 3">
            <a:extLst>
              <a:ext uri="{FF2B5EF4-FFF2-40B4-BE49-F238E27FC236}">
                <a16:creationId xmlns:a16="http://schemas.microsoft.com/office/drawing/2014/main" id="{8789F377-5AE3-4284-9895-BCB6E1500027}"/>
              </a:ext>
            </a:extLst>
          </p:cNvPr>
          <p:cNvSpPr>
            <a:spLocks noGrp="1"/>
          </p:cNvSpPr>
          <p:nvPr>
            <p:ph type="body" sz="half" idx="16" hasCustomPrompt="1"/>
          </p:nvPr>
        </p:nvSpPr>
        <p:spPr>
          <a:xfrm>
            <a:off x="334963" y="296863"/>
            <a:ext cx="3060699" cy="179388"/>
          </a:xfrm>
        </p:spPr>
        <p:txBody>
          <a:bodyPr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5" name="Text Placeholder 3">
            <a:extLst>
              <a:ext uri="{FF2B5EF4-FFF2-40B4-BE49-F238E27FC236}">
                <a16:creationId xmlns:a16="http://schemas.microsoft.com/office/drawing/2014/main" id="{12C4FD34-2D11-46DD-9799-4EF361933F2E}"/>
              </a:ext>
            </a:extLst>
          </p:cNvPr>
          <p:cNvSpPr>
            <a:spLocks noGrp="1"/>
          </p:cNvSpPr>
          <p:nvPr>
            <p:ph type="body" sz="half" idx="17" hasCustomPrompt="1"/>
          </p:nvPr>
        </p:nvSpPr>
        <p:spPr>
          <a:xfrm>
            <a:off x="8796338" y="296863"/>
            <a:ext cx="3060699" cy="179388"/>
          </a:xfrm>
        </p:spPr>
        <p:txBody>
          <a:bodyPr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sp>
        <p:nvSpPr>
          <p:cNvPr id="17" name="Content Placeholder 2">
            <a:extLst>
              <a:ext uri="{FF2B5EF4-FFF2-40B4-BE49-F238E27FC236}">
                <a16:creationId xmlns:a16="http://schemas.microsoft.com/office/drawing/2014/main" id="{7EC5D735-F2F6-4D9F-8318-3CB55463BD88}"/>
              </a:ext>
            </a:extLst>
          </p:cNvPr>
          <p:cNvSpPr>
            <a:spLocks noGrp="1"/>
          </p:cNvSpPr>
          <p:nvPr>
            <p:ph sz="half" idx="1"/>
          </p:nvPr>
        </p:nvSpPr>
        <p:spPr>
          <a:xfrm>
            <a:off x="695325" y="1736726"/>
            <a:ext cx="5181600" cy="4283069"/>
          </a:xfrm>
        </p:spPr>
        <p:txBody>
          <a:bodyPr/>
          <a:lstStyle>
            <a:lvl1pPr marL="177800" indent="-177800">
              <a:defRPr sz="1400">
                <a:latin typeface="Segoe UI Semibold" panose="020B0702040204020203" pitchFamily="34" charset="0"/>
                <a:cs typeface="Segoe UI Semibold" panose="020B0702040204020203" pitchFamily="34" charset="0"/>
              </a:defRPr>
            </a:lvl1pPr>
            <a:lvl2pPr marL="541338" indent="-179388">
              <a:defRPr sz="1400"/>
            </a:lvl2pPr>
            <a:lvl3pPr marL="896938" indent="-165100">
              <a:defRPr/>
            </a:lvl3pPr>
            <a:lvl4pPr marL="1252538" indent="-152400">
              <a:defRPr/>
            </a:lvl4pPr>
            <a:lvl5pPr marL="1701800" indent="-14446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2BF307A6-25CD-4F66-A864-6867F691A8A7}"/>
              </a:ext>
            </a:extLst>
          </p:cNvPr>
          <p:cNvSpPr>
            <a:spLocks noGrp="1"/>
          </p:cNvSpPr>
          <p:nvPr>
            <p:ph sz="half" idx="2"/>
          </p:nvPr>
        </p:nvSpPr>
        <p:spPr>
          <a:xfrm>
            <a:off x="6315074" y="1736726"/>
            <a:ext cx="5181600" cy="4284661"/>
          </a:xfrm>
        </p:spPr>
        <p:txBody>
          <a:bodyPr/>
          <a:lstStyle>
            <a:lvl1pPr marL="177800" indent="-177800">
              <a:defRPr sz="1400">
                <a:latin typeface="Segoe UI Semibold" panose="020B0702040204020203" pitchFamily="34" charset="0"/>
                <a:cs typeface="Segoe UI Semibold" panose="020B0702040204020203" pitchFamily="34" charset="0"/>
              </a:defRPr>
            </a:lvl1pPr>
            <a:lvl2pPr marL="541338" indent="-179388">
              <a:defRPr sz="1400"/>
            </a:lvl2pPr>
            <a:lvl3pPr marL="896938" indent="-165100">
              <a:defRPr/>
            </a:lvl3pPr>
            <a:lvl4pPr marL="1252538" indent="-152400">
              <a:defRPr/>
            </a:lvl4pPr>
            <a:lvl5pPr marL="1701800" indent="-14446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6339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_center align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AC38-3324-44F8-BC34-5FAB2A836FB7}"/>
              </a:ext>
            </a:extLst>
          </p:cNvPr>
          <p:cNvSpPr>
            <a:spLocks noGrp="1"/>
          </p:cNvSpPr>
          <p:nvPr>
            <p:ph type="title" hasCustomPrompt="1"/>
          </p:nvPr>
        </p:nvSpPr>
        <p:spPr>
          <a:xfrm>
            <a:off x="695325" y="620714"/>
            <a:ext cx="10801348" cy="468312"/>
          </a:xfrm>
        </p:spPr>
        <p:txBody>
          <a:bodyPr anchor="ctr">
            <a:normAutofit/>
          </a:bodyPr>
          <a:lstStyle>
            <a:lvl1pPr algn="ctr">
              <a:defRPr sz="2800"/>
            </a:lvl1pPr>
          </a:lstStyle>
          <a:p>
            <a:r>
              <a:rPr lang="en-US"/>
              <a:t>Insert title here. Avoid titles longer than the extends of this box.</a:t>
            </a:r>
          </a:p>
        </p:txBody>
      </p:sp>
      <p:sp>
        <p:nvSpPr>
          <p:cNvPr id="3" name="Content Placeholder 2">
            <a:extLst>
              <a:ext uri="{FF2B5EF4-FFF2-40B4-BE49-F238E27FC236}">
                <a16:creationId xmlns:a16="http://schemas.microsoft.com/office/drawing/2014/main" id="{6F4364B8-A0CC-4954-BCDC-34FC7C387B69}"/>
              </a:ext>
            </a:extLst>
          </p:cNvPr>
          <p:cNvSpPr>
            <a:spLocks noGrp="1"/>
          </p:cNvSpPr>
          <p:nvPr>
            <p:ph sz="half" idx="1"/>
          </p:nvPr>
        </p:nvSpPr>
        <p:spPr>
          <a:xfrm>
            <a:off x="695325" y="1736726"/>
            <a:ext cx="5181600" cy="4283069"/>
          </a:xfrm>
        </p:spPr>
        <p:txBody>
          <a:bodyPr/>
          <a:lstStyle>
            <a:lvl1pPr marL="177800" indent="-177800">
              <a:defRPr sz="1400">
                <a:latin typeface="Segoe UI Semibold" panose="020B0702040204020203" pitchFamily="34" charset="0"/>
                <a:cs typeface="Segoe UI Semibold" panose="020B0702040204020203" pitchFamily="34" charset="0"/>
              </a:defRPr>
            </a:lvl1pPr>
            <a:lvl2pPr marL="541338" indent="-179388">
              <a:defRPr sz="1400"/>
            </a:lvl2pPr>
            <a:lvl3pPr marL="896938" indent="-165100">
              <a:defRPr/>
            </a:lvl3pPr>
            <a:lvl4pPr marL="1252538" indent="-152400">
              <a:defRPr/>
            </a:lvl4pPr>
            <a:lvl5pPr marL="1701800" indent="-14446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0D308-ECD3-4CBA-B005-3D757DB18BAF}"/>
              </a:ext>
            </a:extLst>
          </p:cNvPr>
          <p:cNvSpPr>
            <a:spLocks noGrp="1"/>
          </p:cNvSpPr>
          <p:nvPr>
            <p:ph sz="half" idx="2"/>
          </p:nvPr>
        </p:nvSpPr>
        <p:spPr>
          <a:xfrm>
            <a:off x="6315074" y="1736726"/>
            <a:ext cx="5181600" cy="4284661"/>
          </a:xfrm>
        </p:spPr>
        <p:txBody>
          <a:bodyPr/>
          <a:lstStyle>
            <a:lvl1pPr marL="177800" indent="-177800">
              <a:defRPr sz="1400">
                <a:latin typeface="Segoe UI Semibold" panose="020B0702040204020203" pitchFamily="34" charset="0"/>
                <a:cs typeface="Segoe UI Semibold" panose="020B0702040204020203" pitchFamily="34" charset="0"/>
              </a:defRPr>
            </a:lvl1pPr>
            <a:lvl2pPr marL="541338" indent="-179388">
              <a:defRPr sz="1400"/>
            </a:lvl2pPr>
            <a:lvl3pPr marL="896938" indent="-165100">
              <a:defRPr/>
            </a:lvl3pPr>
            <a:lvl4pPr marL="1252538" indent="-152400">
              <a:defRPr/>
            </a:lvl4pPr>
            <a:lvl5pPr marL="1701800" indent="-14446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69B1A0E-BBDF-4343-B7BC-9B0FF8871E6A}"/>
              </a:ext>
            </a:extLst>
          </p:cNvPr>
          <p:cNvSpPr>
            <a:spLocks noGrp="1"/>
          </p:cNvSpPr>
          <p:nvPr>
            <p:ph type="ftr" sz="quarter" idx="11"/>
          </p:nvPr>
        </p:nvSpPr>
        <p:spPr/>
        <p:txBody>
          <a:bodyPr/>
          <a:lstStyle/>
          <a:p>
            <a:r>
              <a:rPr lang="en-US"/>
              <a:t>confidential</a:t>
            </a:r>
          </a:p>
        </p:txBody>
      </p:sp>
      <p:sp>
        <p:nvSpPr>
          <p:cNvPr id="7" name="Slide Number Placeholder 6">
            <a:extLst>
              <a:ext uri="{FF2B5EF4-FFF2-40B4-BE49-F238E27FC236}">
                <a16:creationId xmlns:a16="http://schemas.microsoft.com/office/drawing/2014/main" id="{D01F2AF6-F76A-4A4F-A7F1-1DEDEB8436E3}"/>
              </a:ext>
            </a:extLst>
          </p:cNvPr>
          <p:cNvSpPr>
            <a:spLocks noGrp="1"/>
          </p:cNvSpPr>
          <p:nvPr>
            <p:ph type="sldNum" sz="quarter" idx="12"/>
          </p:nvPr>
        </p:nvSpPr>
        <p:spPr/>
        <p:txBody>
          <a:bodyPr/>
          <a:lstStyle/>
          <a:p>
            <a:fld id="{D7F00F4F-7F15-44BA-9194-DB3B83C007E9}" type="slidenum">
              <a:rPr lang="en-US" smtClean="0"/>
              <a:t>‹#›</a:t>
            </a:fld>
            <a:endParaRPr lang="en-US"/>
          </a:p>
        </p:txBody>
      </p:sp>
      <p:sp>
        <p:nvSpPr>
          <p:cNvPr id="9" name="Content Placeholder 2">
            <a:extLst>
              <a:ext uri="{FF2B5EF4-FFF2-40B4-BE49-F238E27FC236}">
                <a16:creationId xmlns:a16="http://schemas.microsoft.com/office/drawing/2014/main" id="{B24B581C-C683-484D-B309-A4B520B5D676}"/>
              </a:ext>
            </a:extLst>
          </p:cNvPr>
          <p:cNvSpPr>
            <a:spLocks noGrp="1"/>
          </p:cNvSpPr>
          <p:nvPr>
            <p:ph sz="half" idx="13" hasCustomPrompt="1"/>
          </p:nvPr>
        </p:nvSpPr>
        <p:spPr>
          <a:xfrm>
            <a:off x="695325" y="6086472"/>
            <a:ext cx="5181600" cy="228601"/>
          </a:xfrm>
        </p:spPr>
        <p:txBody>
          <a:bodyPr anchor="b">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Sources &amp; disclaimers</a:t>
            </a:r>
          </a:p>
        </p:txBody>
      </p:sp>
      <p:sp>
        <p:nvSpPr>
          <p:cNvPr id="10" name="Content Placeholder 2">
            <a:extLst>
              <a:ext uri="{FF2B5EF4-FFF2-40B4-BE49-F238E27FC236}">
                <a16:creationId xmlns:a16="http://schemas.microsoft.com/office/drawing/2014/main" id="{2CD67F25-C978-422B-868E-005FB0C28A93}"/>
              </a:ext>
            </a:extLst>
          </p:cNvPr>
          <p:cNvSpPr>
            <a:spLocks noGrp="1"/>
          </p:cNvSpPr>
          <p:nvPr>
            <p:ph sz="half" idx="14" hasCustomPrompt="1"/>
          </p:nvPr>
        </p:nvSpPr>
        <p:spPr>
          <a:xfrm>
            <a:off x="6315074" y="6086472"/>
            <a:ext cx="5181600" cy="228601"/>
          </a:xfrm>
        </p:spPr>
        <p:txBody>
          <a:bodyPr anchor="b">
            <a:norm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Sources &amp; disclaimers</a:t>
            </a:r>
          </a:p>
        </p:txBody>
      </p:sp>
      <p:sp>
        <p:nvSpPr>
          <p:cNvPr id="13" name="Content Placeholder 2">
            <a:extLst>
              <a:ext uri="{FF2B5EF4-FFF2-40B4-BE49-F238E27FC236}">
                <a16:creationId xmlns:a16="http://schemas.microsoft.com/office/drawing/2014/main" id="{8BD40DDA-E8AD-4758-B244-C2DCAF602C4B}"/>
              </a:ext>
            </a:extLst>
          </p:cNvPr>
          <p:cNvSpPr>
            <a:spLocks noGrp="1"/>
          </p:cNvSpPr>
          <p:nvPr>
            <p:ph sz="half" idx="15" hasCustomPrompt="1"/>
          </p:nvPr>
        </p:nvSpPr>
        <p:spPr>
          <a:xfrm>
            <a:off x="695326" y="1233489"/>
            <a:ext cx="10801349" cy="358774"/>
          </a:xfrm>
        </p:spPr>
        <p:txBody>
          <a:bodyPr anchor="t">
            <a:normAutofit/>
          </a:bodyPr>
          <a:lstStyle>
            <a:lvl1pPr marL="0" indent="0" algn="ctr" defTabSz="914400" rtl="0" eaLnBrk="1" latinLnBrk="0" hangingPunct="1">
              <a:lnSpc>
                <a:spcPct val="90000"/>
              </a:lnSpc>
              <a:spcBef>
                <a:spcPct val="0"/>
              </a:spcBef>
              <a:buNone/>
              <a:defRPr lang="en-US" sz="1400" kern="1200" dirty="0">
                <a:solidFill>
                  <a:schemeClr val="bg1">
                    <a:lumMod val="65000"/>
                  </a:schemeClr>
                </a:solidFill>
                <a:latin typeface="Segoe UI Semilight" panose="020B0402040204020203" pitchFamily="34" charset="0"/>
                <a:ea typeface="+mj-ea"/>
                <a:cs typeface="Segoe UI Semilight" panose="020B0402040204020203" pitchFamily="34" charset="0"/>
              </a:defRPr>
            </a:lvl1pPr>
            <a:lvl2pPr>
              <a:defRPr sz="1400"/>
            </a:lvl2pPr>
          </a:lstStyle>
          <a:p>
            <a:pPr lvl="0"/>
            <a:r>
              <a:rPr lang="en-US"/>
              <a:t>Insert sub-title or description here.</a:t>
            </a:r>
          </a:p>
        </p:txBody>
      </p:sp>
      <p:sp>
        <p:nvSpPr>
          <p:cNvPr id="16" name="Date Placeholder 15">
            <a:extLst>
              <a:ext uri="{FF2B5EF4-FFF2-40B4-BE49-F238E27FC236}">
                <a16:creationId xmlns:a16="http://schemas.microsoft.com/office/drawing/2014/main" id="{6432B6AF-4469-46C2-9697-18AD8F61B0BC}"/>
              </a:ext>
            </a:extLst>
          </p:cNvPr>
          <p:cNvSpPr>
            <a:spLocks noGrp="1"/>
          </p:cNvSpPr>
          <p:nvPr>
            <p:ph type="dt" sz="half" idx="10"/>
          </p:nvPr>
        </p:nvSpPr>
        <p:spPr>
          <a:xfrm>
            <a:off x="715203" y="6381749"/>
            <a:ext cx="1418395" cy="178225"/>
          </a:xfrm>
        </p:spPr>
        <p:txBody>
          <a:bodyPr/>
          <a:lstStyle/>
          <a:p>
            <a:fld id="{CBDE99E0-32D8-4385-94D9-25D068875406}" type="datetime4">
              <a:rPr lang="en-US" smtClean="0"/>
              <a:t>October 6, 2023</a:t>
            </a:fld>
            <a:endParaRPr lang="en-US"/>
          </a:p>
        </p:txBody>
      </p:sp>
      <p:sp>
        <p:nvSpPr>
          <p:cNvPr id="17" name="Text Placeholder 3">
            <a:extLst>
              <a:ext uri="{FF2B5EF4-FFF2-40B4-BE49-F238E27FC236}">
                <a16:creationId xmlns:a16="http://schemas.microsoft.com/office/drawing/2014/main" id="{781075D5-9596-4BA3-9A1F-472EFBADE21F}"/>
              </a:ext>
            </a:extLst>
          </p:cNvPr>
          <p:cNvSpPr>
            <a:spLocks noGrp="1"/>
          </p:cNvSpPr>
          <p:nvPr>
            <p:ph type="body" sz="half" idx="16" hasCustomPrompt="1"/>
          </p:nvPr>
        </p:nvSpPr>
        <p:spPr>
          <a:xfrm>
            <a:off x="334963" y="296863"/>
            <a:ext cx="3060699" cy="179388"/>
          </a:xfrm>
        </p:spPr>
        <p:txBody>
          <a:bodyPr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8" name="Text Placeholder 3">
            <a:extLst>
              <a:ext uri="{FF2B5EF4-FFF2-40B4-BE49-F238E27FC236}">
                <a16:creationId xmlns:a16="http://schemas.microsoft.com/office/drawing/2014/main" id="{860CA5D0-3F44-4A96-AF80-44589E1D9A06}"/>
              </a:ext>
            </a:extLst>
          </p:cNvPr>
          <p:cNvSpPr>
            <a:spLocks noGrp="1"/>
          </p:cNvSpPr>
          <p:nvPr>
            <p:ph type="body" sz="half" idx="17" hasCustomPrompt="1"/>
          </p:nvPr>
        </p:nvSpPr>
        <p:spPr>
          <a:xfrm>
            <a:off x="8796338" y="296863"/>
            <a:ext cx="3060699" cy="179388"/>
          </a:xfrm>
        </p:spPr>
        <p:txBody>
          <a:bodyPr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spTree>
    <p:extLst>
      <p:ext uri="{BB962C8B-B14F-4D97-AF65-F5344CB8AC3E}">
        <p14:creationId xmlns:p14="http://schemas.microsoft.com/office/powerpoint/2010/main" val="883719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249B75-74DC-4997-B04D-0FF4001F9092}"/>
              </a:ext>
            </a:extLst>
          </p:cNvPr>
          <p:cNvSpPr>
            <a:spLocks noGrp="1"/>
          </p:cNvSpPr>
          <p:nvPr>
            <p:ph type="body" idx="1" hasCustomPrompt="1"/>
          </p:nvPr>
        </p:nvSpPr>
        <p:spPr>
          <a:xfrm>
            <a:off x="695326" y="1736726"/>
            <a:ext cx="5181599" cy="447674"/>
          </a:xfrm>
        </p:spPr>
        <p:txBody>
          <a:bodyPr anchor="b">
            <a:normAutofit/>
          </a:bodyPr>
          <a:lstStyle>
            <a:lvl1pPr marL="0" indent="0" algn="ctr">
              <a:buNone/>
              <a:defRPr sz="1800" b="1">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title for information below here</a:t>
            </a:r>
          </a:p>
        </p:txBody>
      </p:sp>
      <p:sp>
        <p:nvSpPr>
          <p:cNvPr id="4" name="Content Placeholder 3">
            <a:extLst>
              <a:ext uri="{FF2B5EF4-FFF2-40B4-BE49-F238E27FC236}">
                <a16:creationId xmlns:a16="http://schemas.microsoft.com/office/drawing/2014/main" id="{3E85E901-E122-4920-8533-C680F399C204}"/>
              </a:ext>
            </a:extLst>
          </p:cNvPr>
          <p:cNvSpPr>
            <a:spLocks noGrp="1"/>
          </p:cNvSpPr>
          <p:nvPr>
            <p:ph sz="half" idx="2"/>
          </p:nvPr>
        </p:nvSpPr>
        <p:spPr>
          <a:xfrm>
            <a:off x="695326" y="2305047"/>
            <a:ext cx="5181599" cy="3702052"/>
          </a:xfrm>
        </p:spPr>
        <p:txBody>
          <a:bodyPr/>
          <a:lstStyle>
            <a:lvl1pPr marL="177800" indent="-177800">
              <a:defRPr/>
            </a:lvl1pPr>
            <a:lvl2pPr marL="541338" indent="-179388">
              <a:defRPr/>
            </a:lvl2pPr>
            <a:lvl3pPr marL="896938" indent="-165100">
              <a:defRPr/>
            </a:lvl3pPr>
            <a:lvl4pPr marL="1252538" indent="-152400">
              <a:defRPr/>
            </a:lvl4pPr>
            <a:lvl5pPr marL="1701800" indent="-14446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89D0CC-2A5C-4621-B9D6-1654AAE3436D}"/>
              </a:ext>
            </a:extLst>
          </p:cNvPr>
          <p:cNvSpPr>
            <a:spLocks noGrp="1"/>
          </p:cNvSpPr>
          <p:nvPr>
            <p:ph type="body" sz="quarter" idx="3" hasCustomPrompt="1"/>
          </p:nvPr>
        </p:nvSpPr>
        <p:spPr>
          <a:xfrm>
            <a:off x="6315074" y="1736726"/>
            <a:ext cx="5181600" cy="447674"/>
          </a:xfrm>
        </p:spPr>
        <p:txBody>
          <a:bodyPr anchor="b">
            <a:normAutofit/>
          </a:bodyPr>
          <a:lstStyle>
            <a:lvl1pPr marL="0" indent="0">
              <a:buNone/>
              <a:defRPr lang="en-US" sz="1800" b="1" kern="1200" dirty="0">
                <a:solidFill>
                  <a:schemeClr val="tx1"/>
                </a:solidFill>
                <a:latin typeface="Segoe UI Semibold" panose="020B0702040204020203" pitchFamily="34" charset="0"/>
                <a:ea typeface="+mn-ea"/>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lnSpc>
                <a:spcPct val="90000"/>
              </a:lnSpc>
              <a:spcBef>
                <a:spcPts val="1000"/>
              </a:spcBef>
              <a:buFont typeface="Arial" panose="020B0604020202020204" pitchFamily="34" charset="0"/>
              <a:buNone/>
            </a:pPr>
            <a:r>
              <a:rPr lang="en-US"/>
              <a:t>Insert title for information below here</a:t>
            </a:r>
          </a:p>
        </p:txBody>
      </p:sp>
      <p:sp>
        <p:nvSpPr>
          <p:cNvPr id="6" name="Content Placeholder 5">
            <a:extLst>
              <a:ext uri="{FF2B5EF4-FFF2-40B4-BE49-F238E27FC236}">
                <a16:creationId xmlns:a16="http://schemas.microsoft.com/office/drawing/2014/main" id="{BEB6E0EC-E048-4873-889E-B987CE5DC65B}"/>
              </a:ext>
            </a:extLst>
          </p:cNvPr>
          <p:cNvSpPr>
            <a:spLocks noGrp="1"/>
          </p:cNvSpPr>
          <p:nvPr>
            <p:ph sz="quarter" idx="4"/>
          </p:nvPr>
        </p:nvSpPr>
        <p:spPr>
          <a:xfrm>
            <a:off x="6315073" y="2305047"/>
            <a:ext cx="5181599" cy="3714749"/>
          </a:xfrm>
        </p:spPr>
        <p:txBody>
          <a:bodyPr/>
          <a:lstStyle>
            <a:lvl1pPr marL="177800" indent="-177800">
              <a:defRPr/>
            </a:lvl1pPr>
            <a:lvl2pPr marL="449263" indent="-179388">
              <a:defRPr/>
            </a:lvl2pPr>
            <a:lvl3pPr marL="804863" indent="-165100">
              <a:defRPr/>
            </a:lvl3pPr>
            <a:lvl4pPr marL="1168400" indent="-152400">
              <a:defRPr/>
            </a:lvl4pPr>
            <a:lvl5pPr marL="1524000" indent="-14446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A0BFA17-E406-4E45-B2A1-1678E779FB40}"/>
              </a:ext>
            </a:extLst>
          </p:cNvPr>
          <p:cNvSpPr>
            <a:spLocks noGrp="1"/>
          </p:cNvSpPr>
          <p:nvPr>
            <p:ph type="ftr" sz="quarter" idx="11"/>
          </p:nvPr>
        </p:nvSpPr>
        <p:spPr/>
        <p:txBody>
          <a:bodyPr/>
          <a:lstStyle/>
          <a:p>
            <a:r>
              <a:rPr lang="en-US"/>
              <a:t>confidential</a:t>
            </a:r>
          </a:p>
        </p:txBody>
      </p:sp>
      <p:sp>
        <p:nvSpPr>
          <p:cNvPr id="9" name="Slide Number Placeholder 8">
            <a:extLst>
              <a:ext uri="{FF2B5EF4-FFF2-40B4-BE49-F238E27FC236}">
                <a16:creationId xmlns:a16="http://schemas.microsoft.com/office/drawing/2014/main" id="{6B7355E7-CA02-4AE3-804D-0C2021A9A6A6}"/>
              </a:ext>
            </a:extLst>
          </p:cNvPr>
          <p:cNvSpPr>
            <a:spLocks noGrp="1"/>
          </p:cNvSpPr>
          <p:nvPr>
            <p:ph type="sldNum" sz="quarter" idx="12"/>
          </p:nvPr>
        </p:nvSpPr>
        <p:spPr/>
        <p:txBody>
          <a:bodyPr/>
          <a:lstStyle/>
          <a:p>
            <a:fld id="{D7F00F4F-7F15-44BA-9194-DB3B83C007E9}" type="slidenum">
              <a:rPr lang="en-US" smtClean="0"/>
              <a:t>‹#›</a:t>
            </a:fld>
            <a:endParaRPr lang="en-US"/>
          </a:p>
        </p:txBody>
      </p:sp>
      <p:sp>
        <p:nvSpPr>
          <p:cNvPr id="11" name="Title 1">
            <a:extLst>
              <a:ext uri="{FF2B5EF4-FFF2-40B4-BE49-F238E27FC236}">
                <a16:creationId xmlns:a16="http://schemas.microsoft.com/office/drawing/2014/main" id="{3F74DD96-5948-42F9-942B-74624B3E150F}"/>
              </a:ext>
            </a:extLst>
          </p:cNvPr>
          <p:cNvSpPr>
            <a:spLocks noGrp="1"/>
          </p:cNvSpPr>
          <p:nvPr>
            <p:ph type="title" hasCustomPrompt="1"/>
          </p:nvPr>
        </p:nvSpPr>
        <p:spPr>
          <a:xfrm>
            <a:off x="695325" y="620714"/>
            <a:ext cx="10801348" cy="468312"/>
          </a:xfrm>
        </p:spPr>
        <p:txBody>
          <a:bodyPr anchor="ctr">
            <a:normAutofit/>
          </a:bodyPr>
          <a:lstStyle>
            <a:lvl1pPr algn="ctr">
              <a:defRPr sz="2800"/>
            </a:lvl1pPr>
          </a:lstStyle>
          <a:p>
            <a:r>
              <a:rPr lang="en-US"/>
              <a:t>Insert title here. Avoid titles longer than the extends of this box.</a:t>
            </a:r>
          </a:p>
        </p:txBody>
      </p:sp>
      <p:sp>
        <p:nvSpPr>
          <p:cNvPr id="12" name="Content Placeholder 2">
            <a:extLst>
              <a:ext uri="{FF2B5EF4-FFF2-40B4-BE49-F238E27FC236}">
                <a16:creationId xmlns:a16="http://schemas.microsoft.com/office/drawing/2014/main" id="{66002871-DC25-4AD5-A2D3-6CF1E697944F}"/>
              </a:ext>
            </a:extLst>
          </p:cNvPr>
          <p:cNvSpPr>
            <a:spLocks noGrp="1"/>
          </p:cNvSpPr>
          <p:nvPr>
            <p:ph sz="half" idx="15" hasCustomPrompt="1"/>
          </p:nvPr>
        </p:nvSpPr>
        <p:spPr>
          <a:xfrm>
            <a:off x="695326" y="1233489"/>
            <a:ext cx="10801349" cy="358774"/>
          </a:xfrm>
        </p:spPr>
        <p:txBody>
          <a:bodyPr anchor="t">
            <a:normAutofit/>
          </a:bodyPr>
          <a:lstStyle>
            <a:lvl1pPr marL="0" indent="0" algn="ctr" defTabSz="914400" rtl="0" eaLnBrk="1" latinLnBrk="0" hangingPunct="1">
              <a:lnSpc>
                <a:spcPct val="90000"/>
              </a:lnSpc>
              <a:spcBef>
                <a:spcPct val="0"/>
              </a:spcBef>
              <a:buNone/>
              <a:defRPr lang="en-US" sz="1400" kern="1200" dirty="0">
                <a:solidFill>
                  <a:schemeClr val="bg1">
                    <a:lumMod val="65000"/>
                  </a:schemeClr>
                </a:solidFill>
                <a:latin typeface="Segoe UI Semilight" panose="020B0402040204020203" pitchFamily="34" charset="0"/>
                <a:ea typeface="+mj-ea"/>
                <a:cs typeface="Segoe UI Semilight" panose="020B0402040204020203" pitchFamily="34" charset="0"/>
              </a:defRPr>
            </a:lvl1pPr>
            <a:lvl2pPr>
              <a:defRPr sz="1400"/>
            </a:lvl2pPr>
          </a:lstStyle>
          <a:p>
            <a:pPr lvl="0"/>
            <a:r>
              <a:rPr lang="en-US"/>
              <a:t>Insert sub-title or description here.</a:t>
            </a:r>
          </a:p>
        </p:txBody>
      </p:sp>
      <p:sp>
        <p:nvSpPr>
          <p:cNvPr id="13" name="Content Placeholder 2">
            <a:extLst>
              <a:ext uri="{FF2B5EF4-FFF2-40B4-BE49-F238E27FC236}">
                <a16:creationId xmlns:a16="http://schemas.microsoft.com/office/drawing/2014/main" id="{699E370F-33E0-497F-A914-2ABC16F99D20}"/>
              </a:ext>
            </a:extLst>
          </p:cNvPr>
          <p:cNvSpPr>
            <a:spLocks noGrp="1"/>
          </p:cNvSpPr>
          <p:nvPr>
            <p:ph sz="half" idx="13" hasCustomPrompt="1"/>
          </p:nvPr>
        </p:nvSpPr>
        <p:spPr>
          <a:xfrm>
            <a:off x="695325" y="6086472"/>
            <a:ext cx="5181600" cy="228601"/>
          </a:xfrm>
        </p:spPr>
        <p:txBody>
          <a:bodyPr anchor="b">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Sources &amp; disclaimers</a:t>
            </a:r>
          </a:p>
        </p:txBody>
      </p:sp>
      <p:sp>
        <p:nvSpPr>
          <p:cNvPr id="14" name="Content Placeholder 2">
            <a:extLst>
              <a:ext uri="{FF2B5EF4-FFF2-40B4-BE49-F238E27FC236}">
                <a16:creationId xmlns:a16="http://schemas.microsoft.com/office/drawing/2014/main" id="{9A1A77F5-AF0E-4D2B-8006-D9B56675881D}"/>
              </a:ext>
            </a:extLst>
          </p:cNvPr>
          <p:cNvSpPr>
            <a:spLocks noGrp="1"/>
          </p:cNvSpPr>
          <p:nvPr>
            <p:ph sz="half" idx="14" hasCustomPrompt="1"/>
          </p:nvPr>
        </p:nvSpPr>
        <p:spPr>
          <a:xfrm>
            <a:off x="6315074" y="6086472"/>
            <a:ext cx="5181600" cy="228601"/>
          </a:xfrm>
        </p:spPr>
        <p:txBody>
          <a:bodyPr anchor="b">
            <a:norm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Sources &amp; disclaimers</a:t>
            </a:r>
          </a:p>
        </p:txBody>
      </p:sp>
      <p:sp>
        <p:nvSpPr>
          <p:cNvPr id="17" name="Date Placeholder 15">
            <a:extLst>
              <a:ext uri="{FF2B5EF4-FFF2-40B4-BE49-F238E27FC236}">
                <a16:creationId xmlns:a16="http://schemas.microsoft.com/office/drawing/2014/main" id="{B545C905-D836-4B96-A42F-00421CED76A5}"/>
              </a:ext>
            </a:extLst>
          </p:cNvPr>
          <p:cNvSpPr>
            <a:spLocks noGrp="1"/>
          </p:cNvSpPr>
          <p:nvPr>
            <p:ph type="dt" sz="half" idx="10"/>
          </p:nvPr>
        </p:nvSpPr>
        <p:spPr>
          <a:xfrm>
            <a:off x="715203" y="6381749"/>
            <a:ext cx="1418395" cy="178225"/>
          </a:xfrm>
        </p:spPr>
        <p:txBody>
          <a:bodyPr/>
          <a:lstStyle/>
          <a:p>
            <a:fld id="{9F9BBB37-3A0C-4850-BBC5-755119B01231}" type="datetime4">
              <a:rPr lang="en-US" smtClean="0"/>
              <a:t>October 6, 2023</a:t>
            </a:fld>
            <a:endParaRPr lang="en-US"/>
          </a:p>
        </p:txBody>
      </p:sp>
      <p:sp>
        <p:nvSpPr>
          <p:cNvPr id="15" name="Text Placeholder 3">
            <a:extLst>
              <a:ext uri="{FF2B5EF4-FFF2-40B4-BE49-F238E27FC236}">
                <a16:creationId xmlns:a16="http://schemas.microsoft.com/office/drawing/2014/main" id="{5864313F-E326-4238-92AD-4CD3C45D1D91}"/>
              </a:ext>
            </a:extLst>
          </p:cNvPr>
          <p:cNvSpPr>
            <a:spLocks noGrp="1"/>
          </p:cNvSpPr>
          <p:nvPr>
            <p:ph type="body" sz="half" idx="16" hasCustomPrompt="1"/>
          </p:nvPr>
        </p:nvSpPr>
        <p:spPr>
          <a:xfrm>
            <a:off x="334963" y="296863"/>
            <a:ext cx="3060699" cy="179388"/>
          </a:xfrm>
        </p:spPr>
        <p:txBody>
          <a:bodyPr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6" name="Text Placeholder 3">
            <a:extLst>
              <a:ext uri="{FF2B5EF4-FFF2-40B4-BE49-F238E27FC236}">
                <a16:creationId xmlns:a16="http://schemas.microsoft.com/office/drawing/2014/main" id="{16BA1FC6-DC13-4E00-BBBA-21D85727B53B}"/>
              </a:ext>
            </a:extLst>
          </p:cNvPr>
          <p:cNvSpPr>
            <a:spLocks noGrp="1"/>
          </p:cNvSpPr>
          <p:nvPr>
            <p:ph type="body" sz="half" idx="17" hasCustomPrompt="1"/>
          </p:nvPr>
        </p:nvSpPr>
        <p:spPr>
          <a:xfrm>
            <a:off x="8796338" y="296863"/>
            <a:ext cx="3060699" cy="179388"/>
          </a:xfrm>
        </p:spPr>
        <p:txBody>
          <a:bodyPr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spTree>
    <p:extLst>
      <p:ext uri="{BB962C8B-B14F-4D97-AF65-F5344CB8AC3E}">
        <p14:creationId xmlns:p14="http://schemas.microsoft.com/office/powerpoint/2010/main" val="2646343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76208-FE94-4C03-A6B1-69E133720B65}"/>
              </a:ext>
            </a:extLst>
          </p:cNvPr>
          <p:cNvSpPr>
            <a:spLocks noGrp="1"/>
          </p:cNvSpPr>
          <p:nvPr>
            <p:ph type="title" hasCustomPrompt="1"/>
          </p:nvPr>
        </p:nvSpPr>
        <p:spPr>
          <a:xfrm>
            <a:off x="695325" y="620713"/>
            <a:ext cx="3932237" cy="863600"/>
          </a:xfrm>
        </p:spPr>
        <p:txBody>
          <a:bodyPr anchor="b">
            <a:normAutofit/>
          </a:bodyPr>
          <a:lstStyle>
            <a:lvl1pPr>
              <a:defRPr sz="2800"/>
            </a:lvl1pPr>
          </a:lstStyle>
          <a:p>
            <a:r>
              <a:rPr lang="en-US"/>
              <a:t>Insert text here.</a:t>
            </a:r>
          </a:p>
        </p:txBody>
      </p:sp>
      <p:sp>
        <p:nvSpPr>
          <p:cNvPr id="3" name="Picture Placeholder 2">
            <a:extLst>
              <a:ext uri="{FF2B5EF4-FFF2-40B4-BE49-F238E27FC236}">
                <a16:creationId xmlns:a16="http://schemas.microsoft.com/office/drawing/2014/main" id="{BF950893-9358-4A5F-A3EA-385805712701}"/>
              </a:ext>
            </a:extLst>
          </p:cNvPr>
          <p:cNvSpPr>
            <a:spLocks noGrp="1"/>
          </p:cNvSpPr>
          <p:nvPr>
            <p:ph type="pic" idx="1"/>
          </p:nvPr>
        </p:nvSpPr>
        <p:spPr>
          <a:xfrm>
            <a:off x="4967287" y="620713"/>
            <a:ext cx="6529387" cy="5392734"/>
          </a:xfrm>
        </p:spPr>
        <p:txBody>
          <a:bodyPr>
            <a:normAutofit/>
          </a:bodyPr>
          <a:lstStyle>
            <a:lvl1pPr marL="0" indent="0">
              <a:buNone/>
              <a:defRPr sz="1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59C67C-CEF1-4AB3-BB9E-78597CAD123B}"/>
              </a:ext>
            </a:extLst>
          </p:cNvPr>
          <p:cNvSpPr>
            <a:spLocks noGrp="1"/>
          </p:cNvSpPr>
          <p:nvPr>
            <p:ph type="body" sz="half" idx="2" hasCustomPrompt="1"/>
          </p:nvPr>
        </p:nvSpPr>
        <p:spPr>
          <a:xfrm>
            <a:off x="695325" y="1592262"/>
            <a:ext cx="3932237" cy="442118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You can add description or pointers here. Balance the content. </a:t>
            </a:r>
          </a:p>
        </p:txBody>
      </p:sp>
      <p:sp>
        <p:nvSpPr>
          <p:cNvPr id="6" name="Footer Placeholder 5">
            <a:extLst>
              <a:ext uri="{FF2B5EF4-FFF2-40B4-BE49-F238E27FC236}">
                <a16:creationId xmlns:a16="http://schemas.microsoft.com/office/drawing/2014/main" id="{DAFEBCFC-88D8-4D7B-9794-5A1FA438E280}"/>
              </a:ext>
            </a:extLst>
          </p:cNvPr>
          <p:cNvSpPr>
            <a:spLocks noGrp="1"/>
          </p:cNvSpPr>
          <p:nvPr>
            <p:ph type="ftr" sz="quarter" idx="11"/>
          </p:nvPr>
        </p:nvSpPr>
        <p:spPr/>
        <p:txBody>
          <a:bodyPr/>
          <a:lstStyle/>
          <a:p>
            <a:r>
              <a:rPr lang="en-US"/>
              <a:t>confidential</a:t>
            </a:r>
          </a:p>
        </p:txBody>
      </p:sp>
      <p:sp>
        <p:nvSpPr>
          <p:cNvPr id="7" name="Slide Number Placeholder 6">
            <a:extLst>
              <a:ext uri="{FF2B5EF4-FFF2-40B4-BE49-F238E27FC236}">
                <a16:creationId xmlns:a16="http://schemas.microsoft.com/office/drawing/2014/main" id="{4D170525-BC08-437D-92BF-50FDBB537ADB}"/>
              </a:ext>
            </a:extLst>
          </p:cNvPr>
          <p:cNvSpPr>
            <a:spLocks noGrp="1"/>
          </p:cNvSpPr>
          <p:nvPr>
            <p:ph type="sldNum" sz="quarter" idx="12"/>
          </p:nvPr>
        </p:nvSpPr>
        <p:spPr/>
        <p:txBody>
          <a:bodyPr/>
          <a:lstStyle/>
          <a:p>
            <a:fld id="{D7F00F4F-7F15-44BA-9194-DB3B83C007E9}" type="slidenum">
              <a:rPr lang="en-US" smtClean="0"/>
              <a:t>‹#›</a:t>
            </a:fld>
            <a:endParaRPr lang="en-US"/>
          </a:p>
        </p:txBody>
      </p:sp>
      <p:sp>
        <p:nvSpPr>
          <p:cNvPr id="8" name="Content Placeholder 2">
            <a:extLst>
              <a:ext uri="{FF2B5EF4-FFF2-40B4-BE49-F238E27FC236}">
                <a16:creationId xmlns:a16="http://schemas.microsoft.com/office/drawing/2014/main" id="{AD80C235-25AC-4896-AF0D-02E8F7F1AA5A}"/>
              </a:ext>
            </a:extLst>
          </p:cNvPr>
          <p:cNvSpPr>
            <a:spLocks noGrp="1"/>
          </p:cNvSpPr>
          <p:nvPr>
            <p:ph sz="half" idx="14" hasCustomPrompt="1"/>
          </p:nvPr>
        </p:nvSpPr>
        <p:spPr>
          <a:xfrm>
            <a:off x="695325" y="6121396"/>
            <a:ext cx="3932237" cy="187329"/>
          </a:xfrm>
        </p:spPr>
        <p:txBody>
          <a:bodyPr anchor="b">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Sources &amp; disclaimers</a:t>
            </a:r>
          </a:p>
        </p:txBody>
      </p:sp>
      <p:sp>
        <p:nvSpPr>
          <p:cNvPr id="12" name="Content Placeholder 2">
            <a:extLst>
              <a:ext uri="{FF2B5EF4-FFF2-40B4-BE49-F238E27FC236}">
                <a16:creationId xmlns:a16="http://schemas.microsoft.com/office/drawing/2014/main" id="{FAFEBCCB-A8FE-40DA-B12A-EC6706D01401}"/>
              </a:ext>
            </a:extLst>
          </p:cNvPr>
          <p:cNvSpPr>
            <a:spLocks noGrp="1"/>
          </p:cNvSpPr>
          <p:nvPr>
            <p:ph sz="half" idx="23" hasCustomPrompt="1"/>
          </p:nvPr>
        </p:nvSpPr>
        <p:spPr>
          <a:xfrm>
            <a:off x="4967279" y="6121396"/>
            <a:ext cx="6529387" cy="187329"/>
          </a:xfrm>
        </p:spPr>
        <p:txBody>
          <a:bodyPr anchor="b">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Image description</a:t>
            </a:r>
          </a:p>
        </p:txBody>
      </p:sp>
      <p:sp>
        <p:nvSpPr>
          <p:cNvPr id="16" name="Date Placeholder 15">
            <a:extLst>
              <a:ext uri="{FF2B5EF4-FFF2-40B4-BE49-F238E27FC236}">
                <a16:creationId xmlns:a16="http://schemas.microsoft.com/office/drawing/2014/main" id="{11AFC52E-D56B-49D3-A997-84F294B1F930}"/>
              </a:ext>
            </a:extLst>
          </p:cNvPr>
          <p:cNvSpPr>
            <a:spLocks noGrp="1"/>
          </p:cNvSpPr>
          <p:nvPr>
            <p:ph type="dt" sz="half" idx="10"/>
          </p:nvPr>
        </p:nvSpPr>
        <p:spPr>
          <a:xfrm>
            <a:off x="715203" y="6381749"/>
            <a:ext cx="1418395" cy="178225"/>
          </a:xfrm>
        </p:spPr>
        <p:txBody>
          <a:bodyPr/>
          <a:lstStyle/>
          <a:p>
            <a:fld id="{40B2C386-A8D2-47CC-88BD-6A55F7DD5002}" type="datetime4">
              <a:rPr lang="en-US" smtClean="0"/>
              <a:t>October 6, 2023</a:t>
            </a:fld>
            <a:endParaRPr lang="en-US"/>
          </a:p>
        </p:txBody>
      </p:sp>
      <p:sp>
        <p:nvSpPr>
          <p:cNvPr id="15" name="Text Placeholder 3">
            <a:extLst>
              <a:ext uri="{FF2B5EF4-FFF2-40B4-BE49-F238E27FC236}">
                <a16:creationId xmlns:a16="http://schemas.microsoft.com/office/drawing/2014/main" id="{A4C08E97-EAE1-42C5-A05B-BBD25B312ADF}"/>
              </a:ext>
            </a:extLst>
          </p:cNvPr>
          <p:cNvSpPr>
            <a:spLocks noGrp="1"/>
          </p:cNvSpPr>
          <p:nvPr>
            <p:ph type="body" sz="half" idx="15" hasCustomPrompt="1"/>
          </p:nvPr>
        </p:nvSpPr>
        <p:spPr>
          <a:xfrm>
            <a:off x="334963" y="296863"/>
            <a:ext cx="3060699" cy="179388"/>
          </a:xfrm>
        </p:spPr>
        <p:txBody>
          <a:bodyPr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7" name="Text Placeholder 3">
            <a:extLst>
              <a:ext uri="{FF2B5EF4-FFF2-40B4-BE49-F238E27FC236}">
                <a16:creationId xmlns:a16="http://schemas.microsoft.com/office/drawing/2014/main" id="{16453FB7-FB5A-4FD3-A280-16C18F8A5E0D}"/>
              </a:ext>
            </a:extLst>
          </p:cNvPr>
          <p:cNvSpPr>
            <a:spLocks noGrp="1"/>
          </p:cNvSpPr>
          <p:nvPr>
            <p:ph type="body" sz="half" idx="16" hasCustomPrompt="1"/>
          </p:nvPr>
        </p:nvSpPr>
        <p:spPr>
          <a:xfrm>
            <a:off x="8796338" y="296863"/>
            <a:ext cx="3060699" cy="179388"/>
          </a:xfrm>
        </p:spPr>
        <p:txBody>
          <a:bodyPr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spTree>
    <p:extLst>
      <p:ext uri="{BB962C8B-B14F-4D97-AF65-F5344CB8AC3E}">
        <p14:creationId xmlns:p14="http://schemas.microsoft.com/office/powerpoint/2010/main" val="2178613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Black_NoBckgrn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4065EDA-395F-4E71-9DFF-C96923548A98}"/>
              </a:ext>
            </a:extLst>
          </p:cNvPr>
          <p:cNvCxnSpPr>
            <a:cxnSpLocks/>
          </p:cNvCxnSpPr>
          <p:nvPr userDrawn="1"/>
        </p:nvCxnSpPr>
        <p:spPr>
          <a:xfrm>
            <a:off x="3980658" y="1894796"/>
            <a:ext cx="4230685"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Subtitle 2">
            <a:extLst>
              <a:ext uri="{FF2B5EF4-FFF2-40B4-BE49-F238E27FC236}">
                <a16:creationId xmlns:a16="http://schemas.microsoft.com/office/drawing/2014/main" id="{4826C59A-F5A4-4894-9F43-272D5A59F387}"/>
              </a:ext>
            </a:extLst>
          </p:cNvPr>
          <p:cNvSpPr>
            <a:spLocks noGrp="1"/>
          </p:cNvSpPr>
          <p:nvPr>
            <p:ph type="subTitle" idx="1" hasCustomPrompt="1"/>
          </p:nvPr>
        </p:nvSpPr>
        <p:spPr>
          <a:xfrm>
            <a:off x="2343237" y="1985564"/>
            <a:ext cx="7518123" cy="864468"/>
          </a:xfr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sub-title here</a:t>
            </a:r>
          </a:p>
        </p:txBody>
      </p:sp>
      <p:pic>
        <p:nvPicPr>
          <p:cNvPr id="13" name="Picture 12">
            <a:extLst>
              <a:ext uri="{FF2B5EF4-FFF2-40B4-BE49-F238E27FC236}">
                <a16:creationId xmlns:a16="http://schemas.microsoft.com/office/drawing/2014/main" id="{7D437BC3-233A-4B0F-89DA-421ED3C4853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91559" y="4510616"/>
            <a:ext cx="1408882" cy="1392644"/>
          </a:xfrm>
          <a:prstGeom prst="rect">
            <a:avLst/>
          </a:prstGeom>
        </p:spPr>
      </p:pic>
      <p:sp>
        <p:nvSpPr>
          <p:cNvPr id="6" name="Title 1">
            <a:extLst>
              <a:ext uri="{FF2B5EF4-FFF2-40B4-BE49-F238E27FC236}">
                <a16:creationId xmlns:a16="http://schemas.microsoft.com/office/drawing/2014/main" id="{3C027682-EF9E-4576-BE50-101A8B5D8C91}"/>
              </a:ext>
            </a:extLst>
          </p:cNvPr>
          <p:cNvSpPr>
            <a:spLocks noGrp="1"/>
          </p:cNvSpPr>
          <p:nvPr>
            <p:ph type="ctrTitle" hasCustomPrompt="1"/>
          </p:nvPr>
        </p:nvSpPr>
        <p:spPr>
          <a:xfrm>
            <a:off x="1772546" y="1218137"/>
            <a:ext cx="8646909" cy="621243"/>
          </a:xfrm>
        </p:spPr>
        <p:txBody>
          <a:bodyPr anchor="b">
            <a:noAutofit/>
          </a:bodyPr>
          <a:lstStyle>
            <a:lvl1pPr algn="ctr">
              <a:defRPr sz="3600" b="1">
                <a:solidFill>
                  <a:schemeClr val="tx1"/>
                </a:solidFill>
                <a:latin typeface="+mj-lt"/>
              </a:defRPr>
            </a:lvl1pPr>
          </a:lstStyle>
          <a:p>
            <a:r>
              <a:rPr lang="en-US"/>
              <a:t>Insert short title here</a:t>
            </a:r>
          </a:p>
        </p:txBody>
      </p:sp>
      <p:sp>
        <p:nvSpPr>
          <p:cNvPr id="7" name="Footer Placeholder 1">
            <a:extLst>
              <a:ext uri="{FF2B5EF4-FFF2-40B4-BE49-F238E27FC236}">
                <a16:creationId xmlns:a16="http://schemas.microsoft.com/office/drawing/2014/main" id="{2F696894-54DE-4277-B2F3-0210D2D52B23}"/>
              </a:ext>
            </a:extLst>
          </p:cNvPr>
          <p:cNvSpPr>
            <a:spLocks noGrp="1"/>
          </p:cNvSpPr>
          <p:nvPr>
            <p:ph type="ftr" sz="quarter" idx="10"/>
          </p:nvPr>
        </p:nvSpPr>
        <p:spPr>
          <a:xfrm>
            <a:off x="4038600" y="6381749"/>
            <a:ext cx="4114800" cy="179389"/>
          </a:xfrm>
          <a:prstGeom prst="rect">
            <a:avLst/>
          </a:prstGeom>
        </p:spPr>
        <p:txBody>
          <a:bodyPr/>
          <a:lstStyle>
            <a:lvl1pPr algn="ctr">
              <a:defRPr sz="1000"/>
            </a:lvl1pPr>
          </a:lstStyle>
          <a:p>
            <a:r>
              <a:rPr lang="en-US"/>
              <a:t>confidential</a:t>
            </a:r>
          </a:p>
        </p:txBody>
      </p:sp>
    </p:spTree>
    <p:extLst>
      <p:ext uri="{BB962C8B-B14F-4D97-AF65-F5344CB8AC3E}">
        <p14:creationId xmlns:p14="http://schemas.microsoft.com/office/powerpoint/2010/main" val="742368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992880-939B-42FF-9B20-5C729CBBF3D3}"/>
              </a:ext>
            </a:extLst>
          </p:cNvPr>
          <p:cNvSpPr>
            <a:spLocks noGrp="1"/>
          </p:cNvSpPr>
          <p:nvPr>
            <p:ph type="ftr" sz="quarter" idx="11"/>
          </p:nvPr>
        </p:nvSpPr>
        <p:spPr/>
        <p:txBody>
          <a:bodyPr/>
          <a:lstStyle/>
          <a:p>
            <a:r>
              <a:rPr lang="en-US"/>
              <a:t>confidential</a:t>
            </a:r>
          </a:p>
        </p:txBody>
      </p:sp>
      <p:sp>
        <p:nvSpPr>
          <p:cNvPr id="5" name="Slide Number Placeholder 4">
            <a:extLst>
              <a:ext uri="{FF2B5EF4-FFF2-40B4-BE49-F238E27FC236}">
                <a16:creationId xmlns:a16="http://schemas.microsoft.com/office/drawing/2014/main" id="{9D13C561-DE54-4971-883B-91C09D13574D}"/>
              </a:ext>
            </a:extLst>
          </p:cNvPr>
          <p:cNvSpPr>
            <a:spLocks noGrp="1"/>
          </p:cNvSpPr>
          <p:nvPr>
            <p:ph type="sldNum" sz="quarter" idx="12"/>
          </p:nvPr>
        </p:nvSpPr>
        <p:spPr/>
        <p:txBody>
          <a:bodyPr/>
          <a:lstStyle/>
          <a:p>
            <a:fld id="{D7F00F4F-7F15-44BA-9194-DB3B83C007E9}" type="slidenum">
              <a:rPr lang="en-US" smtClean="0"/>
              <a:t>‹#›</a:t>
            </a:fld>
            <a:endParaRPr lang="en-US"/>
          </a:p>
        </p:txBody>
      </p:sp>
      <p:sp>
        <p:nvSpPr>
          <p:cNvPr id="16" name="Picture Placeholder 2">
            <a:extLst>
              <a:ext uri="{FF2B5EF4-FFF2-40B4-BE49-F238E27FC236}">
                <a16:creationId xmlns:a16="http://schemas.microsoft.com/office/drawing/2014/main" id="{4F6664E3-0123-4950-B13A-2D02B0CE7254}"/>
              </a:ext>
            </a:extLst>
          </p:cNvPr>
          <p:cNvSpPr>
            <a:spLocks noGrp="1"/>
          </p:cNvSpPr>
          <p:nvPr>
            <p:ph type="pic" idx="22"/>
          </p:nvPr>
        </p:nvSpPr>
        <p:spPr>
          <a:xfrm>
            <a:off x="6341485" y="2197653"/>
            <a:ext cx="5155190" cy="3822144"/>
          </a:xfrm>
        </p:spPr>
        <p:txBody>
          <a:bodyPr>
            <a:normAutofit/>
          </a:bodyPr>
          <a:lstStyle>
            <a:lvl1pPr marL="0" indent="0">
              <a:buNone/>
              <a:defRPr sz="1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7" name="Content Placeholder 2">
            <a:extLst>
              <a:ext uri="{FF2B5EF4-FFF2-40B4-BE49-F238E27FC236}">
                <a16:creationId xmlns:a16="http://schemas.microsoft.com/office/drawing/2014/main" id="{057455FA-24C3-4259-B90F-1901A6370B71}"/>
              </a:ext>
            </a:extLst>
          </p:cNvPr>
          <p:cNvSpPr>
            <a:spLocks noGrp="1"/>
          </p:cNvSpPr>
          <p:nvPr>
            <p:ph sz="half" idx="23" hasCustomPrompt="1"/>
          </p:nvPr>
        </p:nvSpPr>
        <p:spPr>
          <a:xfrm>
            <a:off x="6341476" y="6068072"/>
            <a:ext cx="5155190" cy="183350"/>
          </a:xfrm>
        </p:spPr>
        <p:txBody>
          <a:bodyPr anchor="ctr">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Image description</a:t>
            </a:r>
          </a:p>
        </p:txBody>
      </p:sp>
      <p:sp>
        <p:nvSpPr>
          <p:cNvPr id="18" name="Picture Placeholder 2">
            <a:extLst>
              <a:ext uri="{FF2B5EF4-FFF2-40B4-BE49-F238E27FC236}">
                <a16:creationId xmlns:a16="http://schemas.microsoft.com/office/drawing/2014/main" id="{87B5B4E1-FD20-46D5-96DD-414224F6F0C0}"/>
              </a:ext>
            </a:extLst>
          </p:cNvPr>
          <p:cNvSpPr>
            <a:spLocks noGrp="1"/>
          </p:cNvSpPr>
          <p:nvPr>
            <p:ph type="pic" idx="24"/>
          </p:nvPr>
        </p:nvSpPr>
        <p:spPr>
          <a:xfrm>
            <a:off x="695325" y="2197653"/>
            <a:ext cx="5155190" cy="3822143"/>
          </a:xfrm>
        </p:spPr>
        <p:txBody>
          <a:bodyPr>
            <a:normAutofit/>
          </a:bodyPr>
          <a:lstStyle>
            <a:lvl1pPr marL="0" indent="0">
              <a:buNone/>
              <a:defRPr sz="1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Content Placeholder 2">
            <a:extLst>
              <a:ext uri="{FF2B5EF4-FFF2-40B4-BE49-F238E27FC236}">
                <a16:creationId xmlns:a16="http://schemas.microsoft.com/office/drawing/2014/main" id="{B9663D0A-5747-4A4C-B156-B306690C57D8}"/>
              </a:ext>
            </a:extLst>
          </p:cNvPr>
          <p:cNvSpPr>
            <a:spLocks noGrp="1"/>
          </p:cNvSpPr>
          <p:nvPr>
            <p:ph sz="half" idx="25" hasCustomPrompt="1"/>
          </p:nvPr>
        </p:nvSpPr>
        <p:spPr>
          <a:xfrm>
            <a:off x="695316" y="6073386"/>
            <a:ext cx="5155190" cy="183350"/>
          </a:xfrm>
        </p:spPr>
        <p:txBody>
          <a:bodyPr anchor="ctr">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Image description</a:t>
            </a:r>
          </a:p>
        </p:txBody>
      </p:sp>
      <p:sp>
        <p:nvSpPr>
          <p:cNvPr id="27" name="Title 1">
            <a:extLst>
              <a:ext uri="{FF2B5EF4-FFF2-40B4-BE49-F238E27FC236}">
                <a16:creationId xmlns:a16="http://schemas.microsoft.com/office/drawing/2014/main" id="{594EE27C-4E23-41B9-A8C6-BB04ED4FCE0C}"/>
              </a:ext>
            </a:extLst>
          </p:cNvPr>
          <p:cNvSpPr>
            <a:spLocks noGrp="1"/>
          </p:cNvSpPr>
          <p:nvPr>
            <p:ph type="title" hasCustomPrompt="1"/>
          </p:nvPr>
        </p:nvSpPr>
        <p:spPr>
          <a:xfrm>
            <a:off x="695325" y="620713"/>
            <a:ext cx="8101014" cy="468312"/>
          </a:xfrm>
        </p:spPr>
        <p:txBody>
          <a:bodyPr anchor="t"/>
          <a:lstStyle>
            <a:lvl1pPr algn="l">
              <a:defRPr/>
            </a:lvl1pPr>
          </a:lstStyle>
          <a:p>
            <a:r>
              <a:rPr lang="en-US"/>
              <a:t>Insert title here and image or content below</a:t>
            </a:r>
          </a:p>
        </p:txBody>
      </p:sp>
      <p:sp>
        <p:nvSpPr>
          <p:cNvPr id="28" name="Content Placeholder 2">
            <a:extLst>
              <a:ext uri="{FF2B5EF4-FFF2-40B4-BE49-F238E27FC236}">
                <a16:creationId xmlns:a16="http://schemas.microsoft.com/office/drawing/2014/main" id="{41ADA83F-7D32-4367-B068-B3AB0D7536EB}"/>
              </a:ext>
            </a:extLst>
          </p:cNvPr>
          <p:cNvSpPr>
            <a:spLocks noGrp="1"/>
          </p:cNvSpPr>
          <p:nvPr>
            <p:ph sz="half" idx="15" hasCustomPrompt="1"/>
          </p:nvPr>
        </p:nvSpPr>
        <p:spPr>
          <a:xfrm>
            <a:off x="695326" y="1214038"/>
            <a:ext cx="8101012" cy="858602"/>
          </a:xfrm>
        </p:spPr>
        <p:txBody>
          <a:bodyPr anchor="t">
            <a:normAutofit/>
          </a:bodyPr>
          <a:lstStyle>
            <a:lvl1pPr marL="0" indent="0" algn="l" defTabSz="914400" rtl="0" eaLnBrk="1" latinLnBrk="0" hangingPunct="1">
              <a:lnSpc>
                <a:spcPct val="90000"/>
              </a:lnSpc>
              <a:spcBef>
                <a:spcPct val="0"/>
              </a:spcBef>
              <a:buNone/>
              <a:defRPr lang="en-US" sz="1400" kern="1200" dirty="0">
                <a:solidFill>
                  <a:schemeClr val="bg1">
                    <a:lumMod val="65000"/>
                  </a:schemeClr>
                </a:solidFill>
                <a:latin typeface="Segoe UI Semilight" panose="020B0402040204020203" pitchFamily="34" charset="0"/>
                <a:ea typeface="+mj-ea"/>
                <a:cs typeface="Segoe UI Semilight" panose="020B0402040204020203" pitchFamily="34" charset="0"/>
              </a:defRPr>
            </a:lvl1pPr>
            <a:lvl2pPr>
              <a:defRPr sz="1400"/>
            </a:lvl2pPr>
          </a:lstStyle>
          <a:p>
            <a:pPr lvl="0"/>
            <a:r>
              <a:rPr lang="en-US"/>
              <a:t>Insert sub-title or description here if any</a:t>
            </a:r>
          </a:p>
        </p:txBody>
      </p:sp>
      <p:sp>
        <p:nvSpPr>
          <p:cNvPr id="12" name="Text Placeholder 3">
            <a:extLst>
              <a:ext uri="{FF2B5EF4-FFF2-40B4-BE49-F238E27FC236}">
                <a16:creationId xmlns:a16="http://schemas.microsoft.com/office/drawing/2014/main" id="{1C77B304-F6A4-4689-86AB-C80371ABF9E2}"/>
              </a:ext>
            </a:extLst>
          </p:cNvPr>
          <p:cNvSpPr>
            <a:spLocks noGrp="1"/>
          </p:cNvSpPr>
          <p:nvPr>
            <p:ph type="body" sz="half" idx="26" hasCustomPrompt="1"/>
          </p:nvPr>
        </p:nvSpPr>
        <p:spPr>
          <a:xfrm>
            <a:off x="334963" y="296863"/>
            <a:ext cx="3060699" cy="179388"/>
          </a:xfrm>
        </p:spPr>
        <p:txBody>
          <a:bodyPr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5" name="Text Placeholder 3">
            <a:extLst>
              <a:ext uri="{FF2B5EF4-FFF2-40B4-BE49-F238E27FC236}">
                <a16:creationId xmlns:a16="http://schemas.microsoft.com/office/drawing/2014/main" id="{A6E387CC-CDDA-4584-AA38-F6BC189263A2}"/>
              </a:ext>
            </a:extLst>
          </p:cNvPr>
          <p:cNvSpPr>
            <a:spLocks noGrp="1"/>
          </p:cNvSpPr>
          <p:nvPr>
            <p:ph type="body" sz="half" idx="16" hasCustomPrompt="1"/>
          </p:nvPr>
        </p:nvSpPr>
        <p:spPr>
          <a:xfrm>
            <a:off x="8796338" y="296863"/>
            <a:ext cx="3060699" cy="179388"/>
          </a:xfrm>
        </p:spPr>
        <p:txBody>
          <a:bodyPr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sp>
        <p:nvSpPr>
          <p:cNvPr id="13" name="Date Placeholder 15">
            <a:extLst>
              <a:ext uri="{FF2B5EF4-FFF2-40B4-BE49-F238E27FC236}">
                <a16:creationId xmlns:a16="http://schemas.microsoft.com/office/drawing/2014/main" id="{8DCFF4A0-CCB0-4419-B4FC-893B8D82DCB3}"/>
              </a:ext>
            </a:extLst>
          </p:cNvPr>
          <p:cNvSpPr>
            <a:spLocks noGrp="1"/>
          </p:cNvSpPr>
          <p:nvPr>
            <p:ph type="dt" sz="half" idx="10"/>
          </p:nvPr>
        </p:nvSpPr>
        <p:spPr>
          <a:xfrm>
            <a:off x="715203" y="6381749"/>
            <a:ext cx="1418395" cy="178225"/>
          </a:xfrm>
        </p:spPr>
        <p:txBody>
          <a:bodyPr/>
          <a:lstStyle/>
          <a:p>
            <a:fld id="{AD6050A2-1632-47EA-8086-27F11EE48BAB}" type="datetime4">
              <a:rPr lang="en-US" smtClean="0"/>
              <a:t>October 6, 2023</a:t>
            </a:fld>
            <a:endParaRPr lang="en-US"/>
          </a:p>
        </p:txBody>
      </p:sp>
    </p:spTree>
    <p:extLst>
      <p:ext uri="{BB962C8B-B14F-4D97-AF65-F5344CB8AC3E}">
        <p14:creationId xmlns:p14="http://schemas.microsoft.com/office/powerpoint/2010/main" val="1592375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9087-A888-40C6-9A74-ADD450093A38}"/>
              </a:ext>
            </a:extLst>
          </p:cNvPr>
          <p:cNvSpPr>
            <a:spLocks noGrp="1"/>
          </p:cNvSpPr>
          <p:nvPr>
            <p:ph type="title" hasCustomPrompt="1"/>
          </p:nvPr>
        </p:nvSpPr>
        <p:spPr>
          <a:xfrm>
            <a:off x="695325" y="620713"/>
            <a:ext cx="8101013" cy="468312"/>
          </a:xfrm>
        </p:spPr>
        <p:txBody>
          <a:bodyPr anchor="t"/>
          <a:lstStyle>
            <a:lvl1pPr algn="l">
              <a:defRPr/>
            </a:lvl1pPr>
          </a:lstStyle>
          <a:p>
            <a:r>
              <a:rPr lang="en-US"/>
              <a:t>Insert title here and image or content below</a:t>
            </a:r>
          </a:p>
        </p:txBody>
      </p:sp>
      <p:sp>
        <p:nvSpPr>
          <p:cNvPr id="4" name="Footer Placeholder 3">
            <a:extLst>
              <a:ext uri="{FF2B5EF4-FFF2-40B4-BE49-F238E27FC236}">
                <a16:creationId xmlns:a16="http://schemas.microsoft.com/office/drawing/2014/main" id="{C2992880-939B-42FF-9B20-5C729CBBF3D3}"/>
              </a:ext>
            </a:extLst>
          </p:cNvPr>
          <p:cNvSpPr>
            <a:spLocks noGrp="1"/>
          </p:cNvSpPr>
          <p:nvPr>
            <p:ph type="ftr" sz="quarter" idx="11"/>
          </p:nvPr>
        </p:nvSpPr>
        <p:spPr/>
        <p:txBody>
          <a:bodyPr/>
          <a:lstStyle/>
          <a:p>
            <a:r>
              <a:rPr lang="en-US"/>
              <a:t>confidential</a:t>
            </a:r>
          </a:p>
        </p:txBody>
      </p:sp>
      <p:sp>
        <p:nvSpPr>
          <p:cNvPr id="5" name="Slide Number Placeholder 4">
            <a:extLst>
              <a:ext uri="{FF2B5EF4-FFF2-40B4-BE49-F238E27FC236}">
                <a16:creationId xmlns:a16="http://schemas.microsoft.com/office/drawing/2014/main" id="{9D13C561-DE54-4971-883B-91C09D13574D}"/>
              </a:ext>
            </a:extLst>
          </p:cNvPr>
          <p:cNvSpPr>
            <a:spLocks noGrp="1"/>
          </p:cNvSpPr>
          <p:nvPr>
            <p:ph type="sldNum" sz="quarter" idx="12"/>
          </p:nvPr>
        </p:nvSpPr>
        <p:spPr/>
        <p:txBody>
          <a:bodyPr/>
          <a:lstStyle/>
          <a:p>
            <a:fld id="{D7F00F4F-7F15-44BA-9194-DB3B83C007E9}" type="slidenum">
              <a:rPr lang="en-US" smtClean="0"/>
              <a:t>‹#›</a:t>
            </a:fld>
            <a:endParaRPr lang="en-US"/>
          </a:p>
        </p:txBody>
      </p:sp>
      <p:sp>
        <p:nvSpPr>
          <p:cNvPr id="16" name="Picture Placeholder 2">
            <a:extLst>
              <a:ext uri="{FF2B5EF4-FFF2-40B4-BE49-F238E27FC236}">
                <a16:creationId xmlns:a16="http://schemas.microsoft.com/office/drawing/2014/main" id="{4F6664E3-0123-4950-B13A-2D02B0CE7254}"/>
              </a:ext>
            </a:extLst>
          </p:cNvPr>
          <p:cNvSpPr>
            <a:spLocks noGrp="1"/>
          </p:cNvSpPr>
          <p:nvPr>
            <p:ph type="pic" idx="22"/>
          </p:nvPr>
        </p:nvSpPr>
        <p:spPr>
          <a:xfrm>
            <a:off x="8072524" y="2214541"/>
            <a:ext cx="3424141" cy="3805256"/>
          </a:xfrm>
        </p:spPr>
        <p:txBody>
          <a:bodyPr>
            <a:normAutofit/>
          </a:bodyPr>
          <a:lstStyle>
            <a:lvl1pPr marL="0" indent="0">
              <a:buNone/>
              <a:defRPr sz="1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7" name="Content Placeholder 2">
            <a:extLst>
              <a:ext uri="{FF2B5EF4-FFF2-40B4-BE49-F238E27FC236}">
                <a16:creationId xmlns:a16="http://schemas.microsoft.com/office/drawing/2014/main" id="{057455FA-24C3-4259-B90F-1901A6370B71}"/>
              </a:ext>
            </a:extLst>
          </p:cNvPr>
          <p:cNvSpPr>
            <a:spLocks noGrp="1"/>
          </p:cNvSpPr>
          <p:nvPr>
            <p:ph sz="half" idx="23" hasCustomPrompt="1"/>
          </p:nvPr>
        </p:nvSpPr>
        <p:spPr>
          <a:xfrm>
            <a:off x="8072524" y="6062758"/>
            <a:ext cx="3424141" cy="188664"/>
          </a:xfrm>
        </p:spPr>
        <p:txBody>
          <a:bodyPr anchor="ctr">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Image description</a:t>
            </a:r>
          </a:p>
        </p:txBody>
      </p:sp>
      <p:sp>
        <p:nvSpPr>
          <p:cNvPr id="18" name="Picture Placeholder 2">
            <a:extLst>
              <a:ext uri="{FF2B5EF4-FFF2-40B4-BE49-F238E27FC236}">
                <a16:creationId xmlns:a16="http://schemas.microsoft.com/office/drawing/2014/main" id="{87B5B4E1-FD20-46D5-96DD-414224F6F0C0}"/>
              </a:ext>
            </a:extLst>
          </p:cNvPr>
          <p:cNvSpPr>
            <a:spLocks noGrp="1"/>
          </p:cNvSpPr>
          <p:nvPr>
            <p:ph type="pic" idx="24"/>
          </p:nvPr>
        </p:nvSpPr>
        <p:spPr>
          <a:xfrm>
            <a:off x="695325" y="2205624"/>
            <a:ext cx="3424141" cy="3805256"/>
          </a:xfrm>
        </p:spPr>
        <p:txBody>
          <a:bodyPr>
            <a:normAutofit/>
          </a:bodyPr>
          <a:lstStyle>
            <a:lvl1pPr marL="0" indent="0">
              <a:buNone/>
              <a:defRPr sz="1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Content Placeholder 2">
            <a:extLst>
              <a:ext uri="{FF2B5EF4-FFF2-40B4-BE49-F238E27FC236}">
                <a16:creationId xmlns:a16="http://schemas.microsoft.com/office/drawing/2014/main" id="{B9663D0A-5747-4A4C-B156-B306690C57D8}"/>
              </a:ext>
            </a:extLst>
          </p:cNvPr>
          <p:cNvSpPr>
            <a:spLocks noGrp="1"/>
          </p:cNvSpPr>
          <p:nvPr>
            <p:ph sz="half" idx="25" hasCustomPrompt="1"/>
          </p:nvPr>
        </p:nvSpPr>
        <p:spPr>
          <a:xfrm>
            <a:off x="695316" y="6068072"/>
            <a:ext cx="3424141" cy="188664"/>
          </a:xfrm>
        </p:spPr>
        <p:txBody>
          <a:bodyPr anchor="ctr">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Image description</a:t>
            </a:r>
          </a:p>
        </p:txBody>
      </p:sp>
      <p:sp>
        <p:nvSpPr>
          <p:cNvPr id="13" name="Picture Placeholder 2">
            <a:extLst>
              <a:ext uri="{FF2B5EF4-FFF2-40B4-BE49-F238E27FC236}">
                <a16:creationId xmlns:a16="http://schemas.microsoft.com/office/drawing/2014/main" id="{713BB8E3-A069-4788-90CA-1B53C9278D80}"/>
              </a:ext>
            </a:extLst>
          </p:cNvPr>
          <p:cNvSpPr>
            <a:spLocks noGrp="1"/>
          </p:cNvSpPr>
          <p:nvPr>
            <p:ph type="pic" idx="26"/>
          </p:nvPr>
        </p:nvSpPr>
        <p:spPr>
          <a:xfrm>
            <a:off x="4383929" y="2197653"/>
            <a:ext cx="3424141" cy="3805256"/>
          </a:xfrm>
        </p:spPr>
        <p:txBody>
          <a:bodyPr>
            <a:normAutofit/>
          </a:bodyPr>
          <a:lstStyle>
            <a:lvl1pPr marL="0" indent="0">
              <a:buNone/>
              <a:defRPr sz="1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a:extLst>
              <a:ext uri="{FF2B5EF4-FFF2-40B4-BE49-F238E27FC236}">
                <a16:creationId xmlns:a16="http://schemas.microsoft.com/office/drawing/2014/main" id="{799A768F-64D9-494B-986B-0717B12B9DA8}"/>
              </a:ext>
            </a:extLst>
          </p:cNvPr>
          <p:cNvSpPr>
            <a:spLocks noGrp="1"/>
          </p:cNvSpPr>
          <p:nvPr>
            <p:ph sz="half" idx="27" hasCustomPrompt="1"/>
          </p:nvPr>
        </p:nvSpPr>
        <p:spPr>
          <a:xfrm>
            <a:off x="4383929" y="6072513"/>
            <a:ext cx="3424141" cy="179389"/>
          </a:xfrm>
        </p:spPr>
        <p:txBody>
          <a:bodyPr anchor="ctr">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Image description</a:t>
            </a:r>
          </a:p>
        </p:txBody>
      </p:sp>
      <p:sp>
        <p:nvSpPr>
          <p:cNvPr id="20" name="Content Placeholder 2">
            <a:extLst>
              <a:ext uri="{FF2B5EF4-FFF2-40B4-BE49-F238E27FC236}">
                <a16:creationId xmlns:a16="http://schemas.microsoft.com/office/drawing/2014/main" id="{AC00EC1C-C39C-475A-B5FB-7A6C8854B398}"/>
              </a:ext>
            </a:extLst>
          </p:cNvPr>
          <p:cNvSpPr>
            <a:spLocks noGrp="1"/>
          </p:cNvSpPr>
          <p:nvPr>
            <p:ph sz="half" idx="15" hasCustomPrompt="1"/>
          </p:nvPr>
        </p:nvSpPr>
        <p:spPr>
          <a:xfrm>
            <a:off x="695327" y="1214038"/>
            <a:ext cx="8101011" cy="858602"/>
          </a:xfrm>
        </p:spPr>
        <p:txBody>
          <a:bodyPr anchor="t">
            <a:normAutofit/>
          </a:bodyPr>
          <a:lstStyle>
            <a:lvl1pPr marL="0" indent="0" algn="l" defTabSz="914400" rtl="0" eaLnBrk="1" latinLnBrk="0" hangingPunct="1">
              <a:lnSpc>
                <a:spcPct val="90000"/>
              </a:lnSpc>
              <a:spcBef>
                <a:spcPct val="0"/>
              </a:spcBef>
              <a:buNone/>
              <a:defRPr lang="en-US" sz="1400" kern="1200" dirty="0">
                <a:solidFill>
                  <a:schemeClr val="bg1">
                    <a:lumMod val="65000"/>
                  </a:schemeClr>
                </a:solidFill>
                <a:latin typeface="Segoe UI Semilight" panose="020B0402040204020203" pitchFamily="34" charset="0"/>
                <a:ea typeface="+mj-ea"/>
                <a:cs typeface="Segoe UI Semilight" panose="020B0402040204020203" pitchFamily="34" charset="0"/>
              </a:defRPr>
            </a:lvl1pPr>
            <a:lvl2pPr>
              <a:defRPr sz="1400"/>
            </a:lvl2pPr>
          </a:lstStyle>
          <a:p>
            <a:pPr lvl="0"/>
            <a:r>
              <a:rPr lang="en-US"/>
              <a:t>Insert sub-title or description here if any</a:t>
            </a:r>
          </a:p>
        </p:txBody>
      </p:sp>
      <p:sp>
        <p:nvSpPr>
          <p:cNvPr id="15" name="Date Placeholder 15">
            <a:extLst>
              <a:ext uri="{FF2B5EF4-FFF2-40B4-BE49-F238E27FC236}">
                <a16:creationId xmlns:a16="http://schemas.microsoft.com/office/drawing/2014/main" id="{22DD37E0-D1E6-4D3E-AFFE-2E8FA677C172}"/>
              </a:ext>
            </a:extLst>
          </p:cNvPr>
          <p:cNvSpPr>
            <a:spLocks noGrp="1"/>
          </p:cNvSpPr>
          <p:nvPr>
            <p:ph type="dt" sz="half" idx="10"/>
          </p:nvPr>
        </p:nvSpPr>
        <p:spPr>
          <a:xfrm>
            <a:off x="715203" y="6381749"/>
            <a:ext cx="1418395" cy="178225"/>
          </a:xfrm>
        </p:spPr>
        <p:txBody>
          <a:bodyPr/>
          <a:lstStyle/>
          <a:p>
            <a:fld id="{6A2F7B4F-7BAB-41C5-B0BC-F5D1DE6E09D7}" type="datetime4">
              <a:rPr lang="en-US" smtClean="0"/>
              <a:t>October 6, 2023</a:t>
            </a:fld>
            <a:endParaRPr lang="en-US"/>
          </a:p>
        </p:txBody>
      </p:sp>
      <p:sp>
        <p:nvSpPr>
          <p:cNvPr id="23" name="Text Placeholder 3">
            <a:extLst>
              <a:ext uri="{FF2B5EF4-FFF2-40B4-BE49-F238E27FC236}">
                <a16:creationId xmlns:a16="http://schemas.microsoft.com/office/drawing/2014/main" id="{27B0EC2C-C3E3-4A3D-9DED-1819C4CA1A6D}"/>
              </a:ext>
            </a:extLst>
          </p:cNvPr>
          <p:cNvSpPr>
            <a:spLocks noGrp="1"/>
          </p:cNvSpPr>
          <p:nvPr>
            <p:ph type="body" sz="half" idx="28" hasCustomPrompt="1"/>
          </p:nvPr>
        </p:nvSpPr>
        <p:spPr>
          <a:xfrm>
            <a:off x="334963" y="296863"/>
            <a:ext cx="3060699" cy="179388"/>
          </a:xfrm>
        </p:spPr>
        <p:txBody>
          <a:bodyPr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24" name="Text Placeholder 3">
            <a:extLst>
              <a:ext uri="{FF2B5EF4-FFF2-40B4-BE49-F238E27FC236}">
                <a16:creationId xmlns:a16="http://schemas.microsoft.com/office/drawing/2014/main" id="{A9189767-3C60-46A5-A93D-5C027FE4F06A}"/>
              </a:ext>
            </a:extLst>
          </p:cNvPr>
          <p:cNvSpPr>
            <a:spLocks noGrp="1"/>
          </p:cNvSpPr>
          <p:nvPr>
            <p:ph type="body" sz="half" idx="16" hasCustomPrompt="1"/>
          </p:nvPr>
        </p:nvSpPr>
        <p:spPr>
          <a:xfrm>
            <a:off x="8796338" y="296863"/>
            <a:ext cx="3060699" cy="179388"/>
          </a:xfrm>
        </p:spPr>
        <p:txBody>
          <a:bodyPr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spTree>
    <p:extLst>
      <p:ext uri="{BB962C8B-B14F-4D97-AF65-F5344CB8AC3E}">
        <p14:creationId xmlns:p14="http://schemas.microsoft.com/office/powerpoint/2010/main" val="1822783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9087-A888-40C6-9A74-ADD450093A38}"/>
              </a:ext>
            </a:extLst>
          </p:cNvPr>
          <p:cNvSpPr>
            <a:spLocks noGrp="1"/>
          </p:cNvSpPr>
          <p:nvPr>
            <p:ph type="title" hasCustomPrompt="1"/>
          </p:nvPr>
        </p:nvSpPr>
        <p:spPr>
          <a:xfrm>
            <a:off x="695325" y="620713"/>
            <a:ext cx="10515600" cy="468312"/>
          </a:xfrm>
        </p:spPr>
        <p:txBody>
          <a:bodyPr anchor="t"/>
          <a:lstStyle>
            <a:lvl1pPr algn="ctr">
              <a:defRPr/>
            </a:lvl1pPr>
          </a:lstStyle>
          <a:p>
            <a:r>
              <a:rPr lang="en-US"/>
              <a:t>Insert title here and image or content below</a:t>
            </a:r>
          </a:p>
        </p:txBody>
      </p:sp>
      <p:sp>
        <p:nvSpPr>
          <p:cNvPr id="4" name="Footer Placeholder 3">
            <a:extLst>
              <a:ext uri="{FF2B5EF4-FFF2-40B4-BE49-F238E27FC236}">
                <a16:creationId xmlns:a16="http://schemas.microsoft.com/office/drawing/2014/main" id="{C2992880-939B-42FF-9B20-5C729CBBF3D3}"/>
              </a:ext>
            </a:extLst>
          </p:cNvPr>
          <p:cNvSpPr>
            <a:spLocks noGrp="1"/>
          </p:cNvSpPr>
          <p:nvPr>
            <p:ph type="ftr" sz="quarter" idx="11"/>
          </p:nvPr>
        </p:nvSpPr>
        <p:spPr/>
        <p:txBody>
          <a:bodyPr/>
          <a:lstStyle/>
          <a:p>
            <a:r>
              <a:rPr lang="en-US"/>
              <a:t>confidential</a:t>
            </a:r>
          </a:p>
        </p:txBody>
      </p:sp>
      <p:sp>
        <p:nvSpPr>
          <p:cNvPr id="5" name="Slide Number Placeholder 4">
            <a:extLst>
              <a:ext uri="{FF2B5EF4-FFF2-40B4-BE49-F238E27FC236}">
                <a16:creationId xmlns:a16="http://schemas.microsoft.com/office/drawing/2014/main" id="{9D13C561-DE54-4971-883B-91C09D13574D}"/>
              </a:ext>
            </a:extLst>
          </p:cNvPr>
          <p:cNvSpPr>
            <a:spLocks noGrp="1"/>
          </p:cNvSpPr>
          <p:nvPr>
            <p:ph type="sldNum" sz="quarter" idx="12"/>
          </p:nvPr>
        </p:nvSpPr>
        <p:spPr/>
        <p:txBody>
          <a:bodyPr/>
          <a:lstStyle/>
          <a:p>
            <a:fld id="{D7F00F4F-7F15-44BA-9194-DB3B83C007E9}" type="slidenum">
              <a:rPr lang="en-US" smtClean="0"/>
              <a:t>‹#›</a:t>
            </a:fld>
            <a:endParaRPr lang="en-US"/>
          </a:p>
        </p:txBody>
      </p:sp>
      <p:sp>
        <p:nvSpPr>
          <p:cNvPr id="14" name="Picture Placeholder 2">
            <a:extLst>
              <a:ext uri="{FF2B5EF4-FFF2-40B4-BE49-F238E27FC236}">
                <a16:creationId xmlns:a16="http://schemas.microsoft.com/office/drawing/2014/main" id="{FB07A446-B1FE-494E-9D76-B472B5A92BDF}"/>
              </a:ext>
            </a:extLst>
          </p:cNvPr>
          <p:cNvSpPr>
            <a:spLocks noGrp="1"/>
          </p:cNvSpPr>
          <p:nvPr>
            <p:ph type="pic" idx="20"/>
          </p:nvPr>
        </p:nvSpPr>
        <p:spPr>
          <a:xfrm>
            <a:off x="6341476" y="1197512"/>
            <a:ext cx="5155190" cy="2248475"/>
          </a:xfrm>
        </p:spPr>
        <p:txBody>
          <a:bodyPr>
            <a:normAutofit/>
          </a:bodyPr>
          <a:lstStyle>
            <a:lvl1pPr marL="0" indent="0">
              <a:buNone/>
              <a:defRPr sz="1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Content Placeholder 2">
            <a:extLst>
              <a:ext uri="{FF2B5EF4-FFF2-40B4-BE49-F238E27FC236}">
                <a16:creationId xmlns:a16="http://schemas.microsoft.com/office/drawing/2014/main" id="{21B1BE4A-53B4-48CC-A1FF-D6DC84F21071}"/>
              </a:ext>
            </a:extLst>
          </p:cNvPr>
          <p:cNvSpPr>
            <a:spLocks noGrp="1"/>
          </p:cNvSpPr>
          <p:nvPr>
            <p:ph sz="half" idx="21" hasCustomPrompt="1"/>
          </p:nvPr>
        </p:nvSpPr>
        <p:spPr>
          <a:xfrm>
            <a:off x="6341476" y="3470284"/>
            <a:ext cx="5155190" cy="183350"/>
          </a:xfrm>
        </p:spPr>
        <p:txBody>
          <a:bodyPr anchor="ctr">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Image description</a:t>
            </a:r>
          </a:p>
        </p:txBody>
      </p:sp>
      <p:sp>
        <p:nvSpPr>
          <p:cNvPr id="16" name="Picture Placeholder 2">
            <a:extLst>
              <a:ext uri="{FF2B5EF4-FFF2-40B4-BE49-F238E27FC236}">
                <a16:creationId xmlns:a16="http://schemas.microsoft.com/office/drawing/2014/main" id="{4F6664E3-0123-4950-B13A-2D02B0CE7254}"/>
              </a:ext>
            </a:extLst>
          </p:cNvPr>
          <p:cNvSpPr>
            <a:spLocks noGrp="1"/>
          </p:cNvSpPr>
          <p:nvPr>
            <p:ph type="pic" idx="22"/>
          </p:nvPr>
        </p:nvSpPr>
        <p:spPr>
          <a:xfrm>
            <a:off x="6341485" y="3853408"/>
            <a:ext cx="5155190" cy="2248475"/>
          </a:xfrm>
        </p:spPr>
        <p:txBody>
          <a:bodyPr>
            <a:normAutofit/>
          </a:bodyPr>
          <a:lstStyle>
            <a:lvl1pPr marL="0" indent="0">
              <a:buNone/>
              <a:defRPr sz="1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7" name="Content Placeholder 2">
            <a:extLst>
              <a:ext uri="{FF2B5EF4-FFF2-40B4-BE49-F238E27FC236}">
                <a16:creationId xmlns:a16="http://schemas.microsoft.com/office/drawing/2014/main" id="{057455FA-24C3-4259-B90F-1901A6370B71}"/>
              </a:ext>
            </a:extLst>
          </p:cNvPr>
          <p:cNvSpPr>
            <a:spLocks noGrp="1"/>
          </p:cNvSpPr>
          <p:nvPr>
            <p:ph sz="half" idx="23" hasCustomPrompt="1"/>
          </p:nvPr>
        </p:nvSpPr>
        <p:spPr>
          <a:xfrm>
            <a:off x="6341476" y="6125375"/>
            <a:ext cx="5155190" cy="183350"/>
          </a:xfrm>
        </p:spPr>
        <p:txBody>
          <a:bodyPr anchor="ctr">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Image description</a:t>
            </a:r>
          </a:p>
        </p:txBody>
      </p:sp>
      <p:sp>
        <p:nvSpPr>
          <p:cNvPr id="18" name="Picture Placeholder 2">
            <a:extLst>
              <a:ext uri="{FF2B5EF4-FFF2-40B4-BE49-F238E27FC236}">
                <a16:creationId xmlns:a16="http://schemas.microsoft.com/office/drawing/2014/main" id="{87B5B4E1-FD20-46D5-96DD-414224F6F0C0}"/>
              </a:ext>
            </a:extLst>
          </p:cNvPr>
          <p:cNvSpPr>
            <a:spLocks noGrp="1"/>
          </p:cNvSpPr>
          <p:nvPr>
            <p:ph type="pic" idx="24"/>
          </p:nvPr>
        </p:nvSpPr>
        <p:spPr>
          <a:xfrm>
            <a:off x="695325" y="3853408"/>
            <a:ext cx="5155190" cy="2248475"/>
          </a:xfrm>
        </p:spPr>
        <p:txBody>
          <a:bodyPr>
            <a:normAutofit/>
          </a:bodyPr>
          <a:lstStyle>
            <a:lvl1pPr marL="0" indent="0">
              <a:buNone/>
              <a:defRPr sz="1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Content Placeholder 2">
            <a:extLst>
              <a:ext uri="{FF2B5EF4-FFF2-40B4-BE49-F238E27FC236}">
                <a16:creationId xmlns:a16="http://schemas.microsoft.com/office/drawing/2014/main" id="{B9663D0A-5747-4A4C-B156-B306690C57D8}"/>
              </a:ext>
            </a:extLst>
          </p:cNvPr>
          <p:cNvSpPr>
            <a:spLocks noGrp="1"/>
          </p:cNvSpPr>
          <p:nvPr>
            <p:ph sz="half" idx="25" hasCustomPrompt="1"/>
          </p:nvPr>
        </p:nvSpPr>
        <p:spPr>
          <a:xfrm>
            <a:off x="695316" y="6125375"/>
            <a:ext cx="5155190" cy="183350"/>
          </a:xfrm>
        </p:spPr>
        <p:txBody>
          <a:bodyPr anchor="ctr">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Image description</a:t>
            </a:r>
          </a:p>
        </p:txBody>
      </p:sp>
      <p:sp>
        <p:nvSpPr>
          <p:cNvPr id="20" name="Picture Placeholder 2">
            <a:extLst>
              <a:ext uri="{FF2B5EF4-FFF2-40B4-BE49-F238E27FC236}">
                <a16:creationId xmlns:a16="http://schemas.microsoft.com/office/drawing/2014/main" id="{524B2FAB-83F9-4596-8ED7-7F00AA2038C3}"/>
              </a:ext>
            </a:extLst>
          </p:cNvPr>
          <p:cNvSpPr>
            <a:spLocks noGrp="1"/>
          </p:cNvSpPr>
          <p:nvPr>
            <p:ph type="pic" idx="26"/>
          </p:nvPr>
        </p:nvSpPr>
        <p:spPr>
          <a:xfrm>
            <a:off x="695325" y="1192857"/>
            <a:ext cx="5155190" cy="2248475"/>
          </a:xfrm>
        </p:spPr>
        <p:txBody>
          <a:bodyPr>
            <a:normAutofit/>
          </a:bodyPr>
          <a:lstStyle>
            <a:lvl1pPr marL="0" indent="0">
              <a:buNone/>
              <a:defRPr sz="1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1" name="Content Placeholder 2">
            <a:extLst>
              <a:ext uri="{FF2B5EF4-FFF2-40B4-BE49-F238E27FC236}">
                <a16:creationId xmlns:a16="http://schemas.microsoft.com/office/drawing/2014/main" id="{37A35ED3-E7A8-47D6-B78E-F6D3E1D9431A}"/>
              </a:ext>
            </a:extLst>
          </p:cNvPr>
          <p:cNvSpPr>
            <a:spLocks noGrp="1"/>
          </p:cNvSpPr>
          <p:nvPr>
            <p:ph sz="half" idx="27" hasCustomPrompt="1"/>
          </p:nvPr>
        </p:nvSpPr>
        <p:spPr>
          <a:xfrm>
            <a:off x="695325" y="3465629"/>
            <a:ext cx="5155190" cy="183350"/>
          </a:xfrm>
        </p:spPr>
        <p:txBody>
          <a:bodyPr anchor="ctr">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Image description</a:t>
            </a:r>
          </a:p>
        </p:txBody>
      </p:sp>
      <p:sp>
        <p:nvSpPr>
          <p:cNvPr id="22" name="Date Placeholder 15">
            <a:extLst>
              <a:ext uri="{FF2B5EF4-FFF2-40B4-BE49-F238E27FC236}">
                <a16:creationId xmlns:a16="http://schemas.microsoft.com/office/drawing/2014/main" id="{A9F6A4F4-B227-4512-9AA4-158DACEA0168}"/>
              </a:ext>
            </a:extLst>
          </p:cNvPr>
          <p:cNvSpPr>
            <a:spLocks noGrp="1"/>
          </p:cNvSpPr>
          <p:nvPr>
            <p:ph type="dt" sz="half" idx="10"/>
          </p:nvPr>
        </p:nvSpPr>
        <p:spPr>
          <a:xfrm>
            <a:off x="715203" y="6381749"/>
            <a:ext cx="1418395" cy="178225"/>
          </a:xfrm>
        </p:spPr>
        <p:txBody>
          <a:bodyPr/>
          <a:lstStyle/>
          <a:p>
            <a:fld id="{00352D07-40B3-4381-8B4D-6F0C2B2914F4}" type="datetime4">
              <a:rPr lang="en-US" smtClean="0"/>
              <a:t>October 6, 2023</a:t>
            </a:fld>
            <a:endParaRPr lang="en-US"/>
          </a:p>
        </p:txBody>
      </p:sp>
      <p:sp>
        <p:nvSpPr>
          <p:cNvPr id="25" name="Text Placeholder 3">
            <a:extLst>
              <a:ext uri="{FF2B5EF4-FFF2-40B4-BE49-F238E27FC236}">
                <a16:creationId xmlns:a16="http://schemas.microsoft.com/office/drawing/2014/main" id="{685DE24B-6BFA-49EB-A31E-C954226DDB80}"/>
              </a:ext>
            </a:extLst>
          </p:cNvPr>
          <p:cNvSpPr>
            <a:spLocks noGrp="1"/>
          </p:cNvSpPr>
          <p:nvPr>
            <p:ph type="body" sz="half" idx="15" hasCustomPrompt="1"/>
          </p:nvPr>
        </p:nvSpPr>
        <p:spPr>
          <a:xfrm>
            <a:off x="334963" y="296863"/>
            <a:ext cx="3060699" cy="179388"/>
          </a:xfrm>
        </p:spPr>
        <p:txBody>
          <a:bodyPr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26" name="Text Placeholder 3">
            <a:extLst>
              <a:ext uri="{FF2B5EF4-FFF2-40B4-BE49-F238E27FC236}">
                <a16:creationId xmlns:a16="http://schemas.microsoft.com/office/drawing/2014/main" id="{AE1183AA-7AFB-4525-9E8B-0AEA9066F219}"/>
              </a:ext>
            </a:extLst>
          </p:cNvPr>
          <p:cNvSpPr>
            <a:spLocks noGrp="1"/>
          </p:cNvSpPr>
          <p:nvPr>
            <p:ph type="body" sz="half" idx="16" hasCustomPrompt="1"/>
          </p:nvPr>
        </p:nvSpPr>
        <p:spPr>
          <a:xfrm>
            <a:off x="8796338" y="296863"/>
            <a:ext cx="3060699" cy="179388"/>
          </a:xfrm>
        </p:spPr>
        <p:txBody>
          <a:bodyPr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spTree>
    <p:extLst>
      <p:ext uri="{BB962C8B-B14F-4D97-AF65-F5344CB8AC3E}">
        <p14:creationId xmlns:p14="http://schemas.microsoft.com/office/powerpoint/2010/main" val="4101533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ke a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1B8F9-07ED-43E5-93E6-3F03F914E5B9}"/>
              </a:ext>
            </a:extLst>
          </p:cNvPr>
          <p:cNvSpPr>
            <a:spLocks noGrp="1"/>
          </p:cNvSpPr>
          <p:nvPr>
            <p:ph type="title"/>
          </p:nvPr>
        </p:nvSpPr>
        <p:spPr>
          <a:xfrm>
            <a:off x="2178049" y="1863725"/>
            <a:ext cx="7835900" cy="1500187"/>
          </a:xfrm>
        </p:spPr>
        <p:txBody>
          <a:bodyPr anchor="b">
            <a:normAutofit/>
          </a:bodyPr>
          <a:lstStyle>
            <a:lvl1pPr algn="ctr">
              <a:defRPr sz="3600">
                <a:latin typeface="Segoe UI Bold" panose="020B0802040204020203" pitchFamily="34" charset="0"/>
                <a:cs typeface="Segoe UI Bold" panose="020B080204020402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31B9CBC-DE2B-48EF-97C9-30F7092B4C9F}"/>
              </a:ext>
            </a:extLst>
          </p:cNvPr>
          <p:cNvSpPr>
            <a:spLocks noGrp="1"/>
          </p:cNvSpPr>
          <p:nvPr>
            <p:ph type="body" idx="1" hasCustomPrompt="1"/>
          </p:nvPr>
        </p:nvSpPr>
        <p:spPr>
          <a:xfrm>
            <a:off x="2178049" y="3482978"/>
            <a:ext cx="7835901" cy="1649407"/>
          </a:xfrm>
        </p:spPr>
        <p:txBody>
          <a:bodyPr>
            <a:norm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text here</a:t>
            </a:r>
          </a:p>
        </p:txBody>
      </p:sp>
      <p:sp>
        <p:nvSpPr>
          <p:cNvPr id="5" name="Footer Placeholder 4">
            <a:extLst>
              <a:ext uri="{FF2B5EF4-FFF2-40B4-BE49-F238E27FC236}">
                <a16:creationId xmlns:a16="http://schemas.microsoft.com/office/drawing/2014/main" id="{B6139796-FF63-4F4E-AA2C-78ED1ABD599B}"/>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E1B9263C-06C7-45F2-AFED-8930203D3D38}"/>
              </a:ext>
            </a:extLst>
          </p:cNvPr>
          <p:cNvSpPr>
            <a:spLocks noGrp="1"/>
          </p:cNvSpPr>
          <p:nvPr>
            <p:ph type="sldNum" sz="quarter" idx="12"/>
          </p:nvPr>
        </p:nvSpPr>
        <p:spPr/>
        <p:txBody>
          <a:bodyPr/>
          <a:lstStyle/>
          <a:p>
            <a:fld id="{D7F00F4F-7F15-44BA-9194-DB3B83C007E9}" type="slidenum">
              <a:rPr lang="en-US" smtClean="0"/>
              <a:t>‹#›</a:t>
            </a:fld>
            <a:endParaRPr lang="en-US"/>
          </a:p>
        </p:txBody>
      </p:sp>
      <p:cxnSp>
        <p:nvCxnSpPr>
          <p:cNvPr id="7" name="Straight Connector 6">
            <a:extLst>
              <a:ext uri="{FF2B5EF4-FFF2-40B4-BE49-F238E27FC236}">
                <a16:creationId xmlns:a16="http://schemas.microsoft.com/office/drawing/2014/main" id="{FD41D739-69D6-4203-BF94-04D3BC873C49}"/>
              </a:ext>
            </a:extLst>
          </p:cNvPr>
          <p:cNvCxnSpPr>
            <a:cxnSpLocks/>
          </p:cNvCxnSpPr>
          <p:nvPr userDrawn="1"/>
        </p:nvCxnSpPr>
        <p:spPr>
          <a:xfrm>
            <a:off x="3980658" y="3429000"/>
            <a:ext cx="4230685"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sp>
        <p:nvSpPr>
          <p:cNvPr id="10" name="Date Placeholder 15">
            <a:extLst>
              <a:ext uri="{FF2B5EF4-FFF2-40B4-BE49-F238E27FC236}">
                <a16:creationId xmlns:a16="http://schemas.microsoft.com/office/drawing/2014/main" id="{DF2930BD-6EDB-4618-AFE6-BE1835105D70}"/>
              </a:ext>
            </a:extLst>
          </p:cNvPr>
          <p:cNvSpPr>
            <a:spLocks noGrp="1"/>
          </p:cNvSpPr>
          <p:nvPr>
            <p:ph type="dt" sz="half" idx="10"/>
          </p:nvPr>
        </p:nvSpPr>
        <p:spPr>
          <a:xfrm>
            <a:off x="715203" y="6381749"/>
            <a:ext cx="1418395" cy="178225"/>
          </a:xfrm>
        </p:spPr>
        <p:txBody>
          <a:bodyPr/>
          <a:lstStyle/>
          <a:p>
            <a:fld id="{01A431AC-7DAC-475A-9FC9-2B994B6BA61C}" type="datetime4">
              <a:rPr lang="en-US" smtClean="0"/>
              <a:t>October 6, 2023</a:t>
            </a:fld>
            <a:endParaRPr lang="en-US"/>
          </a:p>
        </p:txBody>
      </p:sp>
      <p:sp>
        <p:nvSpPr>
          <p:cNvPr id="13" name="Text Placeholder 3">
            <a:extLst>
              <a:ext uri="{FF2B5EF4-FFF2-40B4-BE49-F238E27FC236}">
                <a16:creationId xmlns:a16="http://schemas.microsoft.com/office/drawing/2014/main" id="{569A83A7-63D4-46B0-911F-DD58954756BD}"/>
              </a:ext>
            </a:extLst>
          </p:cNvPr>
          <p:cNvSpPr>
            <a:spLocks noGrp="1"/>
          </p:cNvSpPr>
          <p:nvPr>
            <p:ph type="body" sz="half" idx="15" hasCustomPrompt="1"/>
          </p:nvPr>
        </p:nvSpPr>
        <p:spPr>
          <a:xfrm>
            <a:off x="334963" y="296863"/>
            <a:ext cx="3060699" cy="179388"/>
          </a:xfrm>
        </p:spPr>
        <p:txBody>
          <a:bodyPr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4" name="Text Placeholder 3">
            <a:extLst>
              <a:ext uri="{FF2B5EF4-FFF2-40B4-BE49-F238E27FC236}">
                <a16:creationId xmlns:a16="http://schemas.microsoft.com/office/drawing/2014/main" id="{82CB5F7C-411A-47AD-BA2F-D07B3A8CB6C5}"/>
              </a:ext>
            </a:extLst>
          </p:cNvPr>
          <p:cNvSpPr>
            <a:spLocks noGrp="1"/>
          </p:cNvSpPr>
          <p:nvPr>
            <p:ph type="body" sz="half" idx="16" hasCustomPrompt="1"/>
          </p:nvPr>
        </p:nvSpPr>
        <p:spPr>
          <a:xfrm>
            <a:off x="8796338" y="296863"/>
            <a:ext cx="3060699" cy="179388"/>
          </a:xfrm>
        </p:spPr>
        <p:txBody>
          <a:bodyPr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spTree>
    <p:extLst>
      <p:ext uri="{BB962C8B-B14F-4D97-AF65-F5344CB8AC3E}">
        <p14:creationId xmlns:p14="http://schemas.microsoft.com/office/powerpoint/2010/main" val="3423882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ake a po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533E17-837A-4474-B26A-487205A561B7}"/>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C1B8F9-07ED-43E5-93E6-3F03F914E5B9}"/>
              </a:ext>
            </a:extLst>
          </p:cNvPr>
          <p:cNvSpPr>
            <a:spLocks noGrp="1"/>
          </p:cNvSpPr>
          <p:nvPr>
            <p:ph type="title" hasCustomPrompt="1"/>
          </p:nvPr>
        </p:nvSpPr>
        <p:spPr>
          <a:xfrm>
            <a:off x="2178049" y="1863725"/>
            <a:ext cx="7835900" cy="1500187"/>
          </a:xfrm>
        </p:spPr>
        <p:txBody>
          <a:bodyPr anchor="b">
            <a:normAutofit/>
          </a:bodyPr>
          <a:lstStyle>
            <a:lvl1pPr algn="ctr">
              <a:defRPr sz="3600">
                <a:solidFill>
                  <a:schemeClr val="bg1"/>
                </a:solidFill>
                <a:latin typeface="Segoe UI Bold" panose="020B0802040204020203" pitchFamily="34" charset="0"/>
                <a:cs typeface="Segoe UI Bold" panose="020B0802040204020203" pitchFamily="34" charset="0"/>
              </a:defRPr>
            </a:lvl1pPr>
          </a:lstStyle>
          <a:p>
            <a:r>
              <a:rPr lang="en-US"/>
              <a:t>Enter text, dark format</a:t>
            </a:r>
          </a:p>
        </p:txBody>
      </p:sp>
      <p:sp>
        <p:nvSpPr>
          <p:cNvPr id="3" name="Text Placeholder 2">
            <a:extLst>
              <a:ext uri="{FF2B5EF4-FFF2-40B4-BE49-F238E27FC236}">
                <a16:creationId xmlns:a16="http://schemas.microsoft.com/office/drawing/2014/main" id="{231B9CBC-DE2B-48EF-97C9-30F7092B4C9F}"/>
              </a:ext>
            </a:extLst>
          </p:cNvPr>
          <p:cNvSpPr>
            <a:spLocks noGrp="1"/>
          </p:cNvSpPr>
          <p:nvPr>
            <p:ph type="body" idx="1" hasCustomPrompt="1"/>
          </p:nvPr>
        </p:nvSpPr>
        <p:spPr>
          <a:xfrm>
            <a:off x="2178049" y="3482978"/>
            <a:ext cx="7835901" cy="1649407"/>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text here</a:t>
            </a:r>
          </a:p>
        </p:txBody>
      </p:sp>
      <p:sp>
        <p:nvSpPr>
          <p:cNvPr id="5" name="Footer Placeholder 4">
            <a:extLst>
              <a:ext uri="{FF2B5EF4-FFF2-40B4-BE49-F238E27FC236}">
                <a16:creationId xmlns:a16="http://schemas.microsoft.com/office/drawing/2014/main" id="{B6139796-FF63-4F4E-AA2C-78ED1ABD599B}"/>
              </a:ext>
            </a:extLst>
          </p:cNvPr>
          <p:cNvSpPr>
            <a:spLocks noGrp="1"/>
          </p:cNvSpPr>
          <p:nvPr>
            <p:ph type="ftr" sz="quarter" idx="11"/>
          </p:nvPr>
        </p:nvSpPr>
        <p:spPr/>
        <p:txBody>
          <a:bodyPr/>
          <a:lstStyle>
            <a:lvl1pPr>
              <a:defRPr>
                <a:solidFill>
                  <a:schemeClr val="bg1"/>
                </a:solidFill>
              </a:defRPr>
            </a:lvl1pPr>
          </a:lstStyle>
          <a:p>
            <a:r>
              <a:rPr lang="en-US"/>
              <a:t>confidential</a:t>
            </a:r>
          </a:p>
        </p:txBody>
      </p:sp>
      <p:sp>
        <p:nvSpPr>
          <p:cNvPr id="6" name="Slide Number Placeholder 5">
            <a:extLst>
              <a:ext uri="{FF2B5EF4-FFF2-40B4-BE49-F238E27FC236}">
                <a16:creationId xmlns:a16="http://schemas.microsoft.com/office/drawing/2014/main" id="{E1B9263C-06C7-45F2-AFED-8930203D3D38}"/>
              </a:ext>
            </a:extLst>
          </p:cNvPr>
          <p:cNvSpPr>
            <a:spLocks noGrp="1"/>
          </p:cNvSpPr>
          <p:nvPr>
            <p:ph type="sldNum" sz="quarter" idx="12"/>
          </p:nvPr>
        </p:nvSpPr>
        <p:spPr/>
        <p:txBody>
          <a:bodyPr/>
          <a:lstStyle>
            <a:lvl1pPr>
              <a:defRPr>
                <a:solidFill>
                  <a:schemeClr val="bg1"/>
                </a:solidFill>
              </a:defRPr>
            </a:lvl1pPr>
          </a:lstStyle>
          <a:p>
            <a:fld id="{D7F00F4F-7F15-44BA-9194-DB3B83C007E9}" type="slidenum">
              <a:rPr lang="en-US" smtClean="0"/>
              <a:pPr/>
              <a:t>‹#›</a:t>
            </a:fld>
            <a:endParaRPr lang="en-US"/>
          </a:p>
        </p:txBody>
      </p:sp>
      <p:cxnSp>
        <p:nvCxnSpPr>
          <p:cNvPr id="7" name="Straight Connector 6">
            <a:extLst>
              <a:ext uri="{FF2B5EF4-FFF2-40B4-BE49-F238E27FC236}">
                <a16:creationId xmlns:a16="http://schemas.microsoft.com/office/drawing/2014/main" id="{FD41D739-69D6-4203-BF94-04D3BC873C49}"/>
              </a:ext>
            </a:extLst>
          </p:cNvPr>
          <p:cNvCxnSpPr>
            <a:cxnSpLocks/>
          </p:cNvCxnSpPr>
          <p:nvPr userDrawn="1"/>
        </p:nvCxnSpPr>
        <p:spPr>
          <a:xfrm>
            <a:off x="3980658" y="3429000"/>
            <a:ext cx="4230685"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058327FF-2F98-41EC-B140-1657D67891A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34964" y="6402252"/>
            <a:ext cx="239711" cy="157721"/>
          </a:xfrm>
          <a:prstGeom prst="rect">
            <a:avLst/>
          </a:prstGeom>
        </p:spPr>
      </p:pic>
      <p:sp>
        <p:nvSpPr>
          <p:cNvPr id="12" name="Date Placeholder 15">
            <a:extLst>
              <a:ext uri="{FF2B5EF4-FFF2-40B4-BE49-F238E27FC236}">
                <a16:creationId xmlns:a16="http://schemas.microsoft.com/office/drawing/2014/main" id="{7017754F-87D2-4F3F-AC0F-8DC1A51A8022}"/>
              </a:ext>
            </a:extLst>
          </p:cNvPr>
          <p:cNvSpPr>
            <a:spLocks noGrp="1"/>
          </p:cNvSpPr>
          <p:nvPr>
            <p:ph type="dt" sz="half" idx="10"/>
          </p:nvPr>
        </p:nvSpPr>
        <p:spPr>
          <a:xfrm>
            <a:off x="715203" y="6381749"/>
            <a:ext cx="1418395" cy="178225"/>
          </a:xfrm>
        </p:spPr>
        <p:txBody>
          <a:bodyPr/>
          <a:lstStyle>
            <a:lvl1pPr>
              <a:defRPr>
                <a:solidFill>
                  <a:schemeClr val="bg1"/>
                </a:solidFill>
              </a:defRPr>
            </a:lvl1pPr>
          </a:lstStyle>
          <a:p>
            <a:fld id="{C9EBDB9C-45E7-46BC-ABCA-B2923AEAFFAA}" type="datetime4">
              <a:rPr lang="en-US" smtClean="0"/>
              <a:t>October 6, 2023</a:t>
            </a:fld>
            <a:endParaRPr lang="en-US"/>
          </a:p>
        </p:txBody>
      </p:sp>
      <p:cxnSp>
        <p:nvCxnSpPr>
          <p:cNvPr id="15" name="Straight Connector 14">
            <a:extLst>
              <a:ext uri="{FF2B5EF4-FFF2-40B4-BE49-F238E27FC236}">
                <a16:creationId xmlns:a16="http://schemas.microsoft.com/office/drawing/2014/main" id="{8F4E017C-FB90-4E2E-92F8-04B0592C926B}"/>
              </a:ext>
            </a:extLst>
          </p:cNvPr>
          <p:cNvCxnSpPr/>
          <p:nvPr userDrawn="1"/>
        </p:nvCxnSpPr>
        <p:spPr>
          <a:xfrm>
            <a:off x="695325" y="6381749"/>
            <a:ext cx="0" cy="17822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6" name="Text Placeholder 3">
            <a:extLst>
              <a:ext uri="{FF2B5EF4-FFF2-40B4-BE49-F238E27FC236}">
                <a16:creationId xmlns:a16="http://schemas.microsoft.com/office/drawing/2014/main" id="{C133F299-8007-47EC-9BC4-2CBA52FB7496}"/>
              </a:ext>
            </a:extLst>
          </p:cNvPr>
          <p:cNvSpPr>
            <a:spLocks noGrp="1"/>
          </p:cNvSpPr>
          <p:nvPr>
            <p:ph type="body" sz="half" idx="15" hasCustomPrompt="1"/>
          </p:nvPr>
        </p:nvSpPr>
        <p:spPr>
          <a:xfrm>
            <a:off x="334963" y="296863"/>
            <a:ext cx="3060699" cy="179388"/>
          </a:xfrm>
        </p:spPr>
        <p:txBody>
          <a:bodyPr anchor="ctr">
            <a:noAutofit/>
          </a:bodyPr>
          <a:lstStyle>
            <a:lvl1pPr marL="0" indent="0">
              <a:buNone/>
              <a:defRPr sz="1000">
                <a:solidFill>
                  <a:schemeClr val="bg1"/>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7" name="Text Placeholder 3">
            <a:extLst>
              <a:ext uri="{FF2B5EF4-FFF2-40B4-BE49-F238E27FC236}">
                <a16:creationId xmlns:a16="http://schemas.microsoft.com/office/drawing/2014/main" id="{2B44C219-752C-4444-9B72-081079010AAF}"/>
              </a:ext>
            </a:extLst>
          </p:cNvPr>
          <p:cNvSpPr>
            <a:spLocks noGrp="1"/>
          </p:cNvSpPr>
          <p:nvPr>
            <p:ph type="body" sz="half" idx="16" hasCustomPrompt="1"/>
          </p:nvPr>
        </p:nvSpPr>
        <p:spPr>
          <a:xfrm>
            <a:off x="8796338" y="296863"/>
            <a:ext cx="3060699" cy="179388"/>
          </a:xfrm>
        </p:spPr>
        <p:txBody>
          <a:bodyPr anchor="ctr">
            <a:noAutofit/>
          </a:bodyPr>
          <a:lstStyle>
            <a:lvl1pPr marL="0" indent="0" algn="r">
              <a:buNone/>
              <a:defRPr sz="1000">
                <a:solidFill>
                  <a:schemeClr val="bg1"/>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spTree>
    <p:extLst>
      <p:ext uri="{BB962C8B-B14F-4D97-AF65-F5344CB8AC3E}">
        <p14:creationId xmlns:p14="http://schemas.microsoft.com/office/powerpoint/2010/main" val="1510674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9087-A888-40C6-9A74-ADD450093A38}"/>
              </a:ext>
            </a:extLst>
          </p:cNvPr>
          <p:cNvSpPr>
            <a:spLocks noGrp="1"/>
          </p:cNvSpPr>
          <p:nvPr>
            <p:ph type="title" hasCustomPrompt="1"/>
          </p:nvPr>
        </p:nvSpPr>
        <p:spPr>
          <a:xfrm>
            <a:off x="695325" y="627063"/>
            <a:ext cx="10801350" cy="461962"/>
          </a:xfrm>
        </p:spPr>
        <p:txBody>
          <a:bodyPr anchor="ctr"/>
          <a:lstStyle>
            <a:lvl1pPr algn="ctr">
              <a:defRPr/>
            </a:lvl1pPr>
          </a:lstStyle>
          <a:p>
            <a:r>
              <a:rPr lang="en-US"/>
              <a:t>Insert title here and image or content below</a:t>
            </a:r>
          </a:p>
        </p:txBody>
      </p:sp>
      <p:sp>
        <p:nvSpPr>
          <p:cNvPr id="4" name="Footer Placeholder 3">
            <a:extLst>
              <a:ext uri="{FF2B5EF4-FFF2-40B4-BE49-F238E27FC236}">
                <a16:creationId xmlns:a16="http://schemas.microsoft.com/office/drawing/2014/main" id="{C2992880-939B-42FF-9B20-5C729CBBF3D3}"/>
              </a:ext>
            </a:extLst>
          </p:cNvPr>
          <p:cNvSpPr>
            <a:spLocks noGrp="1"/>
          </p:cNvSpPr>
          <p:nvPr>
            <p:ph type="ftr" sz="quarter" idx="11"/>
          </p:nvPr>
        </p:nvSpPr>
        <p:spPr/>
        <p:txBody>
          <a:bodyPr/>
          <a:lstStyle/>
          <a:p>
            <a:r>
              <a:rPr lang="en-US"/>
              <a:t>confidential</a:t>
            </a:r>
          </a:p>
        </p:txBody>
      </p:sp>
      <p:sp>
        <p:nvSpPr>
          <p:cNvPr id="5" name="Slide Number Placeholder 4">
            <a:extLst>
              <a:ext uri="{FF2B5EF4-FFF2-40B4-BE49-F238E27FC236}">
                <a16:creationId xmlns:a16="http://schemas.microsoft.com/office/drawing/2014/main" id="{9D13C561-DE54-4971-883B-91C09D13574D}"/>
              </a:ext>
            </a:extLst>
          </p:cNvPr>
          <p:cNvSpPr>
            <a:spLocks noGrp="1"/>
          </p:cNvSpPr>
          <p:nvPr>
            <p:ph type="sldNum" sz="quarter" idx="12"/>
          </p:nvPr>
        </p:nvSpPr>
        <p:spPr/>
        <p:txBody>
          <a:bodyPr/>
          <a:lstStyle/>
          <a:p>
            <a:fld id="{D7F00F4F-7F15-44BA-9194-DB3B83C007E9}" type="slidenum">
              <a:rPr lang="en-US" smtClean="0"/>
              <a:t>‹#›</a:t>
            </a:fld>
            <a:endParaRPr lang="en-US"/>
          </a:p>
        </p:txBody>
      </p:sp>
      <p:sp>
        <p:nvSpPr>
          <p:cNvPr id="6" name="Content Placeholder 2">
            <a:extLst>
              <a:ext uri="{FF2B5EF4-FFF2-40B4-BE49-F238E27FC236}">
                <a16:creationId xmlns:a16="http://schemas.microsoft.com/office/drawing/2014/main" id="{451C6227-A97D-4FE9-9657-EC76951DA269}"/>
              </a:ext>
            </a:extLst>
          </p:cNvPr>
          <p:cNvSpPr>
            <a:spLocks noGrp="1"/>
          </p:cNvSpPr>
          <p:nvPr>
            <p:ph sz="half" idx="13" hasCustomPrompt="1"/>
          </p:nvPr>
        </p:nvSpPr>
        <p:spPr>
          <a:xfrm>
            <a:off x="695325" y="6086472"/>
            <a:ext cx="10801350" cy="228601"/>
          </a:xfrm>
        </p:spPr>
        <p:txBody>
          <a:bodyPr anchor="b">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Sources &amp; disclaimers</a:t>
            </a:r>
          </a:p>
        </p:txBody>
      </p:sp>
      <p:sp>
        <p:nvSpPr>
          <p:cNvPr id="7" name="Content Placeholder 2">
            <a:extLst>
              <a:ext uri="{FF2B5EF4-FFF2-40B4-BE49-F238E27FC236}">
                <a16:creationId xmlns:a16="http://schemas.microsoft.com/office/drawing/2014/main" id="{A7A8EEB8-C57F-47A6-AE0C-B5E8B88A6D53}"/>
              </a:ext>
            </a:extLst>
          </p:cNvPr>
          <p:cNvSpPr>
            <a:spLocks noGrp="1"/>
          </p:cNvSpPr>
          <p:nvPr>
            <p:ph sz="half" idx="15" hasCustomPrompt="1"/>
          </p:nvPr>
        </p:nvSpPr>
        <p:spPr>
          <a:xfrm>
            <a:off x="695326" y="1233488"/>
            <a:ext cx="10801349" cy="358776"/>
          </a:xfrm>
        </p:spPr>
        <p:txBody>
          <a:bodyPr anchor="t">
            <a:normAutofit/>
          </a:bodyPr>
          <a:lstStyle>
            <a:lvl1pPr marL="0" indent="0" algn="ctr" defTabSz="914400" rtl="0" eaLnBrk="1" latinLnBrk="0" hangingPunct="1">
              <a:lnSpc>
                <a:spcPct val="90000"/>
              </a:lnSpc>
              <a:spcBef>
                <a:spcPct val="0"/>
              </a:spcBef>
              <a:buNone/>
              <a:defRPr lang="en-US" sz="1400" kern="1200" dirty="0">
                <a:solidFill>
                  <a:schemeClr val="bg1">
                    <a:lumMod val="65000"/>
                  </a:schemeClr>
                </a:solidFill>
                <a:latin typeface="Segoe UI Semilight" panose="020B0402040204020203" pitchFamily="34" charset="0"/>
                <a:ea typeface="+mj-ea"/>
                <a:cs typeface="Segoe UI Semilight" panose="020B0402040204020203" pitchFamily="34" charset="0"/>
              </a:defRPr>
            </a:lvl1pPr>
            <a:lvl2pPr>
              <a:defRPr sz="1400"/>
            </a:lvl2pPr>
          </a:lstStyle>
          <a:p>
            <a:pPr lvl="0"/>
            <a:r>
              <a:rPr lang="en-US"/>
              <a:t>Insert sub-title or description here if any</a:t>
            </a:r>
          </a:p>
        </p:txBody>
      </p:sp>
      <p:sp>
        <p:nvSpPr>
          <p:cNvPr id="10" name="Date Placeholder 15">
            <a:extLst>
              <a:ext uri="{FF2B5EF4-FFF2-40B4-BE49-F238E27FC236}">
                <a16:creationId xmlns:a16="http://schemas.microsoft.com/office/drawing/2014/main" id="{44FA0E0F-7A3F-4EA6-8053-69696F166570}"/>
              </a:ext>
            </a:extLst>
          </p:cNvPr>
          <p:cNvSpPr>
            <a:spLocks noGrp="1"/>
          </p:cNvSpPr>
          <p:nvPr>
            <p:ph type="dt" sz="half" idx="10"/>
          </p:nvPr>
        </p:nvSpPr>
        <p:spPr>
          <a:xfrm>
            <a:off x="715203" y="6381749"/>
            <a:ext cx="1418395" cy="178225"/>
          </a:xfrm>
        </p:spPr>
        <p:txBody>
          <a:bodyPr/>
          <a:lstStyle/>
          <a:p>
            <a:fld id="{7CCBAA18-78C7-445A-A881-4C670FDC7F0F}" type="datetime4">
              <a:rPr lang="en-US" smtClean="0"/>
              <a:t>October 6, 2023</a:t>
            </a:fld>
            <a:endParaRPr lang="en-US"/>
          </a:p>
        </p:txBody>
      </p:sp>
      <p:sp>
        <p:nvSpPr>
          <p:cNvPr id="13" name="Text Placeholder 3">
            <a:extLst>
              <a:ext uri="{FF2B5EF4-FFF2-40B4-BE49-F238E27FC236}">
                <a16:creationId xmlns:a16="http://schemas.microsoft.com/office/drawing/2014/main" id="{41213E98-42F3-41C7-AB60-4DB3ABCC76F6}"/>
              </a:ext>
            </a:extLst>
          </p:cNvPr>
          <p:cNvSpPr>
            <a:spLocks noGrp="1"/>
          </p:cNvSpPr>
          <p:nvPr>
            <p:ph type="body" sz="half" idx="16" hasCustomPrompt="1"/>
          </p:nvPr>
        </p:nvSpPr>
        <p:spPr>
          <a:xfrm>
            <a:off x="334963" y="296863"/>
            <a:ext cx="3060699" cy="179388"/>
          </a:xfrm>
        </p:spPr>
        <p:txBody>
          <a:bodyPr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4" name="Text Placeholder 3">
            <a:extLst>
              <a:ext uri="{FF2B5EF4-FFF2-40B4-BE49-F238E27FC236}">
                <a16:creationId xmlns:a16="http://schemas.microsoft.com/office/drawing/2014/main" id="{D1D257EA-3FA9-4B93-BAA1-3EA1A012A680}"/>
              </a:ext>
            </a:extLst>
          </p:cNvPr>
          <p:cNvSpPr>
            <a:spLocks noGrp="1"/>
          </p:cNvSpPr>
          <p:nvPr>
            <p:ph type="body" sz="half" idx="17" hasCustomPrompt="1"/>
          </p:nvPr>
        </p:nvSpPr>
        <p:spPr>
          <a:xfrm>
            <a:off x="8796338" y="296863"/>
            <a:ext cx="3060699" cy="179388"/>
          </a:xfrm>
        </p:spPr>
        <p:txBody>
          <a:bodyPr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spTree>
    <p:extLst>
      <p:ext uri="{BB962C8B-B14F-4D97-AF65-F5344CB8AC3E}">
        <p14:creationId xmlns:p14="http://schemas.microsoft.com/office/powerpoint/2010/main" val="703430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59414B1-64F7-4DAF-9A24-2CE2FBADCEAA}"/>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4BA8D0C5-1582-4671-A21A-7872DD83510F}"/>
              </a:ext>
            </a:extLst>
          </p:cNvPr>
          <p:cNvSpPr>
            <a:spLocks noGrp="1"/>
          </p:cNvSpPr>
          <p:nvPr>
            <p:ph type="sldNum" sz="quarter" idx="12"/>
          </p:nvPr>
        </p:nvSpPr>
        <p:spPr/>
        <p:txBody>
          <a:bodyPr/>
          <a:lstStyle/>
          <a:p>
            <a:fld id="{D7F00F4F-7F15-44BA-9194-DB3B83C007E9}" type="slidenum">
              <a:rPr lang="en-US" smtClean="0"/>
              <a:t>‹#›</a:t>
            </a:fld>
            <a:endParaRPr lang="en-US"/>
          </a:p>
        </p:txBody>
      </p:sp>
      <p:sp>
        <p:nvSpPr>
          <p:cNvPr id="5" name="Content Placeholder 2">
            <a:extLst>
              <a:ext uri="{FF2B5EF4-FFF2-40B4-BE49-F238E27FC236}">
                <a16:creationId xmlns:a16="http://schemas.microsoft.com/office/drawing/2014/main" id="{E876C023-B651-4072-9C0E-5E05F59FD2BE}"/>
              </a:ext>
            </a:extLst>
          </p:cNvPr>
          <p:cNvSpPr>
            <a:spLocks noGrp="1"/>
          </p:cNvSpPr>
          <p:nvPr>
            <p:ph sz="half" idx="13" hasCustomPrompt="1"/>
          </p:nvPr>
        </p:nvSpPr>
        <p:spPr>
          <a:xfrm>
            <a:off x="695325" y="6086472"/>
            <a:ext cx="10801350" cy="228601"/>
          </a:xfrm>
        </p:spPr>
        <p:txBody>
          <a:bodyPr anchor="b">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Sources &amp; disclaimers</a:t>
            </a:r>
          </a:p>
        </p:txBody>
      </p:sp>
      <p:sp>
        <p:nvSpPr>
          <p:cNvPr id="8" name="Date Placeholder 15">
            <a:extLst>
              <a:ext uri="{FF2B5EF4-FFF2-40B4-BE49-F238E27FC236}">
                <a16:creationId xmlns:a16="http://schemas.microsoft.com/office/drawing/2014/main" id="{C83D566D-7947-4B41-A138-5D850B4B1F46}"/>
              </a:ext>
            </a:extLst>
          </p:cNvPr>
          <p:cNvSpPr>
            <a:spLocks noGrp="1"/>
          </p:cNvSpPr>
          <p:nvPr>
            <p:ph type="dt" sz="half" idx="10"/>
          </p:nvPr>
        </p:nvSpPr>
        <p:spPr>
          <a:xfrm>
            <a:off x="715203" y="6381749"/>
            <a:ext cx="1418395" cy="178225"/>
          </a:xfrm>
        </p:spPr>
        <p:txBody>
          <a:bodyPr/>
          <a:lstStyle/>
          <a:p>
            <a:fld id="{1137DEBD-BF9A-4D72-80FF-A90EAEA0756B}" type="datetime4">
              <a:rPr lang="en-US" smtClean="0"/>
              <a:t>October 6, 2023</a:t>
            </a:fld>
            <a:endParaRPr lang="en-US"/>
          </a:p>
        </p:txBody>
      </p:sp>
      <p:sp>
        <p:nvSpPr>
          <p:cNvPr id="11" name="Text Placeholder 3">
            <a:extLst>
              <a:ext uri="{FF2B5EF4-FFF2-40B4-BE49-F238E27FC236}">
                <a16:creationId xmlns:a16="http://schemas.microsoft.com/office/drawing/2014/main" id="{D0BBBADD-604E-48FD-BBE5-73CF81243484}"/>
              </a:ext>
            </a:extLst>
          </p:cNvPr>
          <p:cNvSpPr>
            <a:spLocks noGrp="1"/>
          </p:cNvSpPr>
          <p:nvPr>
            <p:ph type="body" sz="half" idx="15" hasCustomPrompt="1"/>
          </p:nvPr>
        </p:nvSpPr>
        <p:spPr>
          <a:xfrm>
            <a:off x="334963" y="296863"/>
            <a:ext cx="3060699" cy="179388"/>
          </a:xfrm>
        </p:spPr>
        <p:txBody>
          <a:bodyPr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2" name="Text Placeholder 3">
            <a:extLst>
              <a:ext uri="{FF2B5EF4-FFF2-40B4-BE49-F238E27FC236}">
                <a16:creationId xmlns:a16="http://schemas.microsoft.com/office/drawing/2014/main" id="{F50DEA01-4B70-4606-A7E2-5E71FDB87983}"/>
              </a:ext>
            </a:extLst>
          </p:cNvPr>
          <p:cNvSpPr>
            <a:spLocks noGrp="1"/>
          </p:cNvSpPr>
          <p:nvPr>
            <p:ph type="body" sz="half" idx="16" hasCustomPrompt="1"/>
          </p:nvPr>
        </p:nvSpPr>
        <p:spPr>
          <a:xfrm>
            <a:off x="8796338" y="296863"/>
            <a:ext cx="3060699" cy="179388"/>
          </a:xfrm>
        </p:spPr>
        <p:txBody>
          <a:bodyPr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spTree>
    <p:extLst>
      <p:ext uri="{BB962C8B-B14F-4D97-AF65-F5344CB8AC3E}">
        <p14:creationId xmlns:p14="http://schemas.microsoft.com/office/powerpoint/2010/main" val="1319918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AB0AAD-716A-49C7-A78C-16C5589A98C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41"/>
            <a:ext cx="12192000" cy="6858041"/>
          </a:xfrm>
          <a:prstGeom prst="rect">
            <a:avLst/>
          </a:prstGeom>
        </p:spPr>
      </p:pic>
      <p:sp>
        <p:nvSpPr>
          <p:cNvPr id="11" name="Rectangle 10">
            <a:extLst>
              <a:ext uri="{FF2B5EF4-FFF2-40B4-BE49-F238E27FC236}">
                <a16:creationId xmlns:a16="http://schemas.microsoft.com/office/drawing/2014/main" id="{62E28DC0-E950-4509-BA7C-32C63092A64B}"/>
              </a:ext>
            </a:extLst>
          </p:cNvPr>
          <p:cNvSpPr/>
          <p:nvPr userDrawn="1"/>
        </p:nvSpPr>
        <p:spPr>
          <a:xfrm flipH="1" flipV="1">
            <a:off x="2" y="0"/>
            <a:ext cx="12191998" cy="6858000"/>
          </a:xfrm>
          <a:prstGeom prst="rect">
            <a:avLst/>
          </a:prstGeom>
          <a:gradFill flip="none" rotWithShape="1">
            <a:gsLst>
              <a:gs pos="0">
                <a:schemeClr val="tx1">
                  <a:alpha val="60000"/>
                </a:schemeClr>
              </a:gs>
              <a:gs pos="51000">
                <a:schemeClr val="bg1">
                  <a:alpha val="0"/>
                </a:schemeClr>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10" name="Title 9">
            <a:extLst>
              <a:ext uri="{FF2B5EF4-FFF2-40B4-BE49-F238E27FC236}">
                <a16:creationId xmlns:a16="http://schemas.microsoft.com/office/drawing/2014/main" id="{0DBC97A0-456E-4D05-BBCB-BFC92E9AC55A}"/>
              </a:ext>
            </a:extLst>
          </p:cNvPr>
          <p:cNvSpPr>
            <a:spLocks noGrp="1"/>
          </p:cNvSpPr>
          <p:nvPr>
            <p:ph type="title" hasCustomPrompt="1"/>
          </p:nvPr>
        </p:nvSpPr>
        <p:spPr>
          <a:xfrm>
            <a:off x="695325" y="476249"/>
            <a:ext cx="8951595" cy="637615"/>
          </a:xfrm>
        </p:spPr>
        <p:txBody>
          <a:bodyPr anchor="t">
            <a:normAutofit/>
          </a:bodyPr>
          <a:lstStyle>
            <a:lvl1pPr marL="0" algn="l" defTabSz="914400" rtl="0" eaLnBrk="1" latinLnBrk="0" hangingPunct="1">
              <a:lnSpc>
                <a:spcPct val="90000"/>
              </a:lnSpc>
              <a:spcBef>
                <a:spcPct val="0"/>
              </a:spcBef>
              <a:buNone/>
              <a:defRPr lang="en-US" sz="3600" kern="1200" dirty="0">
                <a:solidFill>
                  <a:schemeClr val="bg1"/>
                </a:solidFill>
                <a:latin typeface="Segoe UI Bold" panose="020B0802040204020203" pitchFamily="34" charset="0"/>
                <a:ea typeface="+mj-ea"/>
                <a:cs typeface="Segoe UI Bold" panose="020B0802040204020203" pitchFamily="34" charset="0"/>
              </a:defRPr>
            </a:lvl1pPr>
          </a:lstStyle>
          <a:p>
            <a:r>
              <a:rPr lang="en-US"/>
              <a:t>Insert section name here</a:t>
            </a:r>
          </a:p>
        </p:txBody>
      </p:sp>
      <p:sp>
        <p:nvSpPr>
          <p:cNvPr id="12" name="Subtitle 2">
            <a:extLst>
              <a:ext uri="{FF2B5EF4-FFF2-40B4-BE49-F238E27FC236}">
                <a16:creationId xmlns:a16="http://schemas.microsoft.com/office/drawing/2014/main" id="{99CD3469-DBB5-4B2B-92B3-8A6EE3B267D8}"/>
              </a:ext>
            </a:extLst>
          </p:cNvPr>
          <p:cNvSpPr>
            <a:spLocks noGrp="1"/>
          </p:cNvSpPr>
          <p:nvPr>
            <p:ph type="subTitle" idx="1" hasCustomPrompt="1"/>
          </p:nvPr>
        </p:nvSpPr>
        <p:spPr>
          <a:xfrm>
            <a:off x="695325" y="1113865"/>
            <a:ext cx="3894963" cy="864468"/>
          </a:xfr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a short description for the section here</a:t>
            </a:r>
          </a:p>
        </p:txBody>
      </p:sp>
      <p:cxnSp>
        <p:nvCxnSpPr>
          <p:cNvPr id="13" name="Straight Connector 12">
            <a:extLst>
              <a:ext uri="{FF2B5EF4-FFF2-40B4-BE49-F238E27FC236}">
                <a16:creationId xmlns:a16="http://schemas.microsoft.com/office/drawing/2014/main" id="{C0A29641-A9EE-49DB-A039-EC628C5949C6}"/>
              </a:ext>
            </a:extLst>
          </p:cNvPr>
          <p:cNvCxnSpPr>
            <a:cxnSpLocks/>
          </p:cNvCxnSpPr>
          <p:nvPr userDrawn="1"/>
        </p:nvCxnSpPr>
        <p:spPr>
          <a:xfrm>
            <a:off x="800100" y="1069848"/>
            <a:ext cx="3613144"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5" name="Footer Placeholder 14">
            <a:extLst>
              <a:ext uri="{FF2B5EF4-FFF2-40B4-BE49-F238E27FC236}">
                <a16:creationId xmlns:a16="http://schemas.microsoft.com/office/drawing/2014/main" id="{256603E8-6F9D-4B2C-8100-21832F852E23}"/>
              </a:ext>
            </a:extLst>
          </p:cNvPr>
          <p:cNvSpPr>
            <a:spLocks noGrp="1"/>
          </p:cNvSpPr>
          <p:nvPr>
            <p:ph type="ftr" sz="quarter" idx="10"/>
          </p:nvPr>
        </p:nvSpPr>
        <p:spPr/>
        <p:txBody>
          <a:bodyPr/>
          <a:lstStyle>
            <a:lvl1pPr>
              <a:defRPr>
                <a:solidFill>
                  <a:schemeClr val="bg1"/>
                </a:solidFill>
              </a:defRPr>
            </a:lvl1pPr>
          </a:lstStyle>
          <a:p>
            <a:r>
              <a:rPr lang="en-US"/>
              <a:t>confidential</a:t>
            </a:r>
          </a:p>
        </p:txBody>
      </p:sp>
      <p:pic>
        <p:nvPicPr>
          <p:cNvPr id="16" name="Picture 15">
            <a:extLst>
              <a:ext uri="{FF2B5EF4-FFF2-40B4-BE49-F238E27FC236}">
                <a16:creationId xmlns:a16="http://schemas.microsoft.com/office/drawing/2014/main" id="{25C56B05-64CA-44ED-9D21-811DEE2A95F1}"/>
              </a:ext>
            </a:extLst>
          </p:cNvPr>
          <p:cNvPicPr>
            <a:picLocks noChangeAspect="1"/>
          </p:cNvPicPr>
          <p:nvPr userDrawn="1"/>
        </p:nvPicPr>
        <p:blipFill>
          <a:blip r:embed="rId3" cstate="print">
            <a:alphaModFix amt="70000"/>
            <a:extLst>
              <a:ext uri="{28A0092B-C50C-407E-A947-70E740481C1C}">
                <a14:useLocalDpi xmlns:a14="http://schemas.microsoft.com/office/drawing/2010/main"/>
              </a:ext>
            </a:extLst>
          </a:blip>
          <a:srcRect/>
          <a:stretch/>
        </p:blipFill>
        <p:spPr>
          <a:xfrm>
            <a:off x="695325" y="5717262"/>
            <a:ext cx="667130" cy="659441"/>
          </a:xfrm>
          <a:prstGeom prst="rect">
            <a:avLst/>
          </a:prstGeom>
        </p:spPr>
      </p:pic>
    </p:spTree>
    <p:extLst>
      <p:ext uri="{BB962C8B-B14F-4D97-AF65-F5344CB8AC3E}">
        <p14:creationId xmlns:p14="http://schemas.microsoft.com/office/powerpoint/2010/main" val="4233473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AB0AAD-716A-49C7-A78C-16C5589A98C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1"/>
            <a:ext cx="12192000" cy="6858000"/>
          </a:xfrm>
          <a:prstGeom prst="rect">
            <a:avLst/>
          </a:prstGeom>
        </p:spPr>
      </p:pic>
      <p:sp>
        <p:nvSpPr>
          <p:cNvPr id="11" name="Rectangle 10">
            <a:extLst>
              <a:ext uri="{FF2B5EF4-FFF2-40B4-BE49-F238E27FC236}">
                <a16:creationId xmlns:a16="http://schemas.microsoft.com/office/drawing/2014/main" id="{62E28DC0-E950-4509-BA7C-32C63092A64B}"/>
              </a:ext>
            </a:extLst>
          </p:cNvPr>
          <p:cNvSpPr/>
          <p:nvPr userDrawn="1"/>
        </p:nvSpPr>
        <p:spPr>
          <a:xfrm flipH="1" flipV="1">
            <a:off x="2" y="0"/>
            <a:ext cx="12191998" cy="6858000"/>
          </a:xfrm>
          <a:prstGeom prst="rect">
            <a:avLst/>
          </a:prstGeom>
          <a:gradFill flip="none" rotWithShape="1">
            <a:gsLst>
              <a:gs pos="0">
                <a:schemeClr val="tx1">
                  <a:alpha val="60000"/>
                </a:schemeClr>
              </a:gs>
              <a:gs pos="51000">
                <a:schemeClr val="bg1">
                  <a:alpha val="0"/>
                </a:schemeClr>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10" name="Title 9">
            <a:extLst>
              <a:ext uri="{FF2B5EF4-FFF2-40B4-BE49-F238E27FC236}">
                <a16:creationId xmlns:a16="http://schemas.microsoft.com/office/drawing/2014/main" id="{0DBC97A0-456E-4D05-BBCB-BFC92E9AC55A}"/>
              </a:ext>
            </a:extLst>
          </p:cNvPr>
          <p:cNvSpPr>
            <a:spLocks noGrp="1"/>
          </p:cNvSpPr>
          <p:nvPr>
            <p:ph type="title" hasCustomPrompt="1"/>
          </p:nvPr>
        </p:nvSpPr>
        <p:spPr>
          <a:xfrm>
            <a:off x="695325" y="476249"/>
            <a:ext cx="8951595" cy="637615"/>
          </a:xfrm>
        </p:spPr>
        <p:txBody>
          <a:bodyPr anchor="t">
            <a:normAutofit/>
          </a:bodyPr>
          <a:lstStyle>
            <a:lvl1pPr marL="0" algn="l" defTabSz="914400" rtl="0" eaLnBrk="1" latinLnBrk="0" hangingPunct="1">
              <a:lnSpc>
                <a:spcPct val="90000"/>
              </a:lnSpc>
              <a:spcBef>
                <a:spcPct val="0"/>
              </a:spcBef>
              <a:buNone/>
              <a:defRPr lang="en-US" sz="3600" kern="1200" dirty="0">
                <a:solidFill>
                  <a:schemeClr val="bg1"/>
                </a:solidFill>
                <a:latin typeface="Segoe UI Bold" panose="020B0802040204020203" pitchFamily="34" charset="0"/>
                <a:ea typeface="+mj-ea"/>
                <a:cs typeface="Segoe UI Bold" panose="020B0802040204020203" pitchFamily="34" charset="0"/>
              </a:defRPr>
            </a:lvl1pPr>
          </a:lstStyle>
          <a:p>
            <a:r>
              <a:rPr lang="en-US"/>
              <a:t>Insert section name here</a:t>
            </a:r>
          </a:p>
        </p:txBody>
      </p:sp>
      <p:sp>
        <p:nvSpPr>
          <p:cNvPr id="12" name="Subtitle 2">
            <a:extLst>
              <a:ext uri="{FF2B5EF4-FFF2-40B4-BE49-F238E27FC236}">
                <a16:creationId xmlns:a16="http://schemas.microsoft.com/office/drawing/2014/main" id="{99CD3469-DBB5-4B2B-92B3-8A6EE3B267D8}"/>
              </a:ext>
            </a:extLst>
          </p:cNvPr>
          <p:cNvSpPr>
            <a:spLocks noGrp="1"/>
          </p:cNvSpPr>
          <p:nvPr>
            <p:ph type="subTitle" idx="1" hasCustomPrompt="1"/>
          </p:nvPr>
        </p:nvSpPr>
        <p:spPr>
          <a:xfrm>
            <a:off x="695325" y="1113865"/>
            <a:ext cx="3894963" cy="864468"/>
          </a:xfr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a short description for the section here</a:t>
            </a:r>
          </a:p>
        </p:txBody>
      </p:sp>
      <p:sp>
        <p:nvSpPr>
          <p:cNvPr id="15" name="Footer Placeholder 14">
            <a:extLst>
              <a:ext uri="{FF2B5EF4-FFF2-40B4-BE49-F238E27FC236}">
                <a16:creationId xmlns:a16="http://schemas.microsoft.com/office/drawing/2014/main" id="{256603E8-6F9D-4B2C-8100-21832F852E23}"/>
              </a:ext>
            </a:extLst>
          </p:cNvPr>
          <p:cNvSpPr>
            <a:spLocks noGrp="1"/>
          </p:cNvSpPr>
          <p:nvPr>
            <p:ph type="ftr" sz="quarter" idx="10"/>
          </p:nvPr>
        </p:nvSpPr>
        <p:spPr/>
        <p:txBody>
          <a:bodyPr/>
          <a:lstStyle>
            <a:lvl1pPr>
              <a:defRPr>
                <a:solidFill>
                  <a:schemeClr val="bg1"/>
                </a:solidFill>
              </a:defRPr>
            </a:lvl1pPr>
          </a:lstStyle>
          <a:p>
            <a:r>
              <a:rPr lang="en-US"/>
              <a:t>confidential</a:t>
            </a:r>
          </a:p>
        </p:txBody>
      </p:sp>
      <p:cxnSp>
        <p:nvCxnSpPr>
          <p:cNvPr id="14" name="Straight Connector 13">
            <a:extLst>
              <a:ext uri="{FF2B5EF4-FFF2-40B4-BE49-F238E27FC236}">
                <a16:creationId xmlns:a16="http://schemas.microsoft.com/office/drawing/2014/main" id="{681FE372-1A2C-46CF-AEEC-44B761CDEA96}"/>
              </a:ext>
            </a:extLst>
          </p:cNvPr>
          <p:cNvCxnSpPr>
            <a:cxnSpLocks/>
          </p:cNvCxnSpPr>
          <p:nvPr userDrawn="1"/>
        </p:nvCxnSpPr>
        <p:spPr>
          <a:xfrm>
            <a:off x="800100" y="1069848"/>
            <a:ext cx="3613144"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DFA97442-E40A-4972-94AB-F2B8B0707CCC}"/>
              </a:ext>
            </a:extLst>
          </p:cNvPr>
          <p:cNvPicPr>
            <a:picLocks noChangeAspect="1"/>
          </p:cNvPicPr>
          <p:nvPr userDrawn="1"/>
        </p:nvPicPr>
        <p:blipFill>
          <a:blip r:embed="rId3" cstate="print">
            <a:alphaModFix amt="70000"/>
            <a:extLst>
              <a:ext uri="{28A0092B-C50C-407E-A947-70E740481C1C}">
                <a14:useLocalDpi xmlns:a14="http://schemas.microsoft.com/office/drawing/2010/main"/>
              </a:ext>
            </a:extLst>
          </a:blip>
          <a:srcRect/>
          <a:stretch/>
        </p:blipFill>
        <p:spPr>
          <a:xfrm>
            <a:off x="695325" y="5717262"/>
            <a:ext cx="667130" cy="659441"/>
          </a:xfrm>
          <a:prstGeom prst="rect">
            <a:avLst/>
          </a:prstGeom>
        </p:spPr>
      </p:pic>
    </p:spTree>
    <p:extLst>
      <p:ext uri="{BB962C8B-B14F-4D97-AF65-F5344CB8AC3E}">
        <p14:creationId xmlns:p14="http://schemas.microsoft.com/office/powerpoint/2010/main" val="139531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AB0AAD-716A-49C7-A78C-16C5589A98C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1"/>
            <a:ext cx="12192000" cy="6858000"/>
          </a:xfrm>
          <a:prstGeom prst="rect">
            <a:avLst/>
          </a:prstGeom>
        </p:spPr>
      </p:pic>
      <p:sp>
        <p:nvSpPr>
          <p:cNvPr id="11" name="Rectangle 10">
            <a:extLst>
              <a:ext uri="{FF2B5EF4-FFF2-40B4-BE49-F238E27FC236}">
                <a16:creationId xmlns:a16="http://schemas.microsoft.com/office/drawing/2014/main" id="{62E28DC0-E950-4509-BA7C-32C63092A64B}"/>
              </a:ext>
            </a:extLst>
          </p:cNvPr>
          <p:cNvSpPr/>
          <p:nvPr userDrawn="1"/>
        </p:nvSpPr>
        <p:spPr>
          <a:xfrm flipH="1" flipV="1">
            <a:off x="2" y="0"/>
            <a:ext cx="12191998" cy="6858000"/>
          </a:xfrm>
          <a:prstGeom prst="rect">
            <a:avLst/>
          </a:prstGeom>
          <a:gradFill flip="none" rotWithShape="1">
            <a:gsLst>
              <a:gs pos="0">
                <a:schemeClr val="tx1">
                  <a:alpha val="60000"/>
                </a:schemeClr>
              </a:gs>
              <a:gs pos="51000">
                <a:schemeClr val="bg1">
                  <a:alpha val="0"/>
                </a:schemeClr>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10" name="Title 9">
            <a:extLst>
              <a:ext uri="{FF2B5EF4-FFF2-40B4-BE49-F238E27FC236}">
                <a16:creationId xmlns:a16="http://schemas.microsoft.com/office/drawing/2014/main" id="{0DBC97A0-456E-4D05-BBCB-BFC92E9AC55A}"/>
              </a:ext>
            </a:extLst>
          </p:cNvPr>
          <p:cNvSpPr>
            <a:spLocks noGrp="1"/>
          </p:cNvSpPr>
          <p:nvPr>
            <p:ph type="title" hasCustomPrompt="1"/>
          </p:nvPr>
        </p:nvSpPr>
        <p:spPr>
          <a:xfrm>
            <a:off x="695325" y="476250"/>
            <a:ext cx="8951595" cy="637594"/>
          </a:xfrm>
        </p:spPr>
        <p:txBody>
          <a:bodyPr anchor="t">
            <a:normAutofit/>
          </a:bodyPr>
          <a:lstStyle>
            <a:lvl1pPr marL="0" algn="l" defTabSz="914400" rtl="0" eaLnBrk="1" latinLnBrk="0" hangingPunct="1">
              <a:lnSpc>
                <a:spcPct val="90000"/>
              </a:lnSpc>
              <a:spcBef>
                <a:spcPct val="0"/>
              </a:spcBef>
              <a:buNone/>
              <a:defRPr lang="en-US" sz="3600" kern="1200" dirty="0">
                <a:solidFill>
                  <a:schemeClr val="bg1"/>
                </a:solidFill>
                <a:latin typeface="Segoe UI Bold" panose="020B0802040204020203" pitchFamily="34" charset="0"/>
                <a:ea typeface="+mj-ea"/>
                <a:cs typeface="Segoe UI Bold" panose="020B0802040204020203" pitchFamily="34" charset="0"/>
              </a:defRPr>
            </a:lvl1pPr>
          </a:lstStyle>
          <a:p>
            <a:r>
              <a:rPr lang="en-US"/>
              <a:t>Insert section name here</a:t>
            </a:r>
          </a:p>
        </p:txBody>
      </p:sp>
      <p:sp>
        <p:nvSpPr>
          <p:cNvPr id="12" name="Subtitle 2">
            <a:extLst>
              <a:ext uri="{FF2B5EF4-FFF2-40B4-BE49-F238E27FC236}">
                <a16:creationId xmlns:a16="http://schemas.microsoft.com/office/drawing/2014/main" id="{99CD3469-DBB5-4B2B-92B3-8A6EE3B267D8}"/>
              </a:ext>
            </a:extLst>
          </p:cNvPr>
          <p:cNvSpPr>
            <a:spLocks noGrp="1"/>
          </p:cNvSpPr>
          <p:nvPr>
            <p:ph type="subTitle" idx="1" hasCustomPrompt="1"/>
          </p:nvPr>
        </p:nvSpPr>
        <p:spPr>
          <a:xfrm>
            <a:off x="695325" y="1113865"/>
            <a:ext cx="3894963" cy="864468"/>
          </a:xfr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a short description for the section here</a:t>
            </a:r>
          </a:p>
        </p:txBody>
      </p:sp>
      <p:sp>
        <p:nvSpPr>
          <p:cNvPr id="15" name="Footer Placeholder 14">
            <a:extLst>
              <a:ext uri="{FF2B5EF4-FFF2-40B4-BE49-F238E27FC236}">
                <a16:creationId xmlns:a16="http://schemas.microsoft.com/office/drawing/2014/main" id="{256603E8-6F9D-4B2C-8100-21832F852E23}"/>
              </a:ext>
            </a:extLst>
          </p:cNvPr>
          <p:cNvSpPr>
            <a:spLocks noGrp="1"/>
          </p:cNvSpPr>
          <p:nvPr>
            <p:ph type="ftr" sz="quarter" idx="10"/>
          </p:nvPr>
        </p:nvSpPr>
        <p:spPr/>
        <p:txBody>
          <a:bodyPr/>
          <a:lstStyle>
            <a:lvl1pPr>
              <a:defRPr>
                <a:solidFill>
                  <a:schemeClr val="bg1"/>
                </a:solidFill>
              </a:defRPr>
            </a:lvl1pPr>
          </a:lstStyle>
          <a:p>
            <a:r>
              <a:rPr lang="en-US"/>
              <a:t>confidential</a:t>
            </a:r>
          </a:p>
        </p:txBody>
      </p:sp>
      <p:cxnSp>
        <p:nvCxnSpPr>
          <p:cNvPr id="14" name="Straight Connector 13">
            <a:extLst>
              <a:ext uri="{FF2B5EF4-FFF2-40B4-BE49-F238E27FC236}">
                <a16:creationId xmlns:a16="http://schemas.microsoft.com/office/drawing/2014/main" id="{6B7EA387-CEF3-45BE-AB40-63402E3C10FD}"/>
              </a:ext>
            </a:extLst>
          </p:cNvPr>
          <p:cNvCxnSpPr>
            <a:cxnSpLocks/>
          </p:cNvCxnSpPr>
          <p:nvPr userDrawn="1"/>
        </p:nvCxnSpPr>
        <p:spPr>
          <a:xfrm>
            <a:off x="800100" y="1069848"/>
            <a:ext cx="3613144"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CEC89AE7-EFA3-4548-BD9C-502CA11D21A3}"/>
              </a:ext>
            </a:extLst>
          </p:cNvPr>
          <p:cNvPicPr>
            <a:picLocks noChangeAspect="1"/>
          </p:cNvPicPr>
          <p:nvPr userDrawn="1"/>
        </p:nvPicPr>
        <p:blipFill>
          <a:blip r:embed="rId3" cstate="print">
            <a:alphaModFix amt="70000"/>
            <a:extLst>
              <a:ext uri="{28A0092B-C50C-407E-A947-70E740481C1C}">
                <a14:useLocalDpi xmlns:a14="http://schemas.microsoft.com/office/drawing/2010/main"/>
              </a:ext>
            </a:extLst>
          </a:blip>
          <a:srcRect/>
          <a:stretch/>
        </p:blipFill>
        <p:spPr>
          <a:xfrm>
            <a:off x="695325" y="5717262"/>
            <a:ext cx="667130" cy="659441"/>
          </a:xfrm>
          <a:prstGeom prst="rect">
            <a:avLst/>
          </a:prstGeom>
        </p:spPr>
      </p:pic>
    </p:spTree>
    <p:extLst>
      <p:ext uri="{BB962C8B-B14F-4D97-AF65-F5344CB8AC3E}">
        <p14:creationId xmlns:p14="http://schemas.microsoft.com/office/powerpoint/2010/main" val="621217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Black_partners_Nobckgrn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E1452B4-BE12-44C8-8CCE-8AEC9BD93232}"/>
              </a:ext>
            </a:extLst>
          </p:cNvPr>
          <p:cNvCxnSpPr/>
          <p:nvPr userDrawn="1"/>
        </p:nvCxnSpPr>
        <p:spPr>
          <a:xfrm>
            <a:off x="6096000" y="4508205"/>
            <a:ext cx="0" cy="1396409"/>
          </a:xfrm>
          <a:prstGeom prst="line">
            <a:avLst/>
          </a:prstGeom>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43868197-A8F5-4FE5-9E47-D386A3061B9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299949" y="4510616"/>
            <a:ext cx="1408882" cy="1392644"/>
          </a:xfrm>
          <a:prstGeom prst="rect">
            <a:avLst/>
          </a:prstGeom>
        </p:spPr>
      </p:pic>
      <p:cxnSp>
        <p:nvCxnSpPr>
          <p:cNvPr id="9" name="Straight Connector 8">
            <a:extLst>
              <a:ext uri="{FF2B5EF4-FFF2-40B4-BE49-F238E27FC236}">
                <a16:creationId xmlns:a16="http://schemas.microsoft.com/office/drawing/2014/main" id="{63B61595-341F-448B-BF9A-93327F3D6521}"/>
              </a:ext>
            </a:extLst>
          </p:cNvPr>
          <p:cNvCxnSpPr>
            <a:cxnSpLocks/>
          </p:cNvCxnSpPr>
          <p:nvPr userDrawn="1"/>
        </p:nvCxnSpPr>
        <p:spPr>
          <a:xfrm>
            <a:off x="3980658" y="1894796"/>
            <a:ext cx="4230685" cy="0"/>
          </a:xfrm>
          <a:prstGeom prst="line">
            <a:avLst/>
          </a:prstGeom>
          <a:ln w="19050"/>
        </p:spPr>
        <p:style>
          <a:lnRef idx="1">
            <a:schemeClr val="dk1"/>
          </a:lnRef>
          <a:fillRef idx="0">
            <a:schemeClr val="dk1"/>
          </a:fillRef>
          <a:effectRef idx="0">
            <a:schemeClr val="dk1"/>
          </a:effectRef>
          <a:fontRef idx="minor">
            <a:schemeClr val="tx1"/>
          </a:fontRef>
        </p:style>
      </p:cxnSp>
      <p:sp>
        <p:nvSpPr>
          <p:cNvPr id="10" name="Subtitle 2">
            <a:extLst>
              <a:ext uri="{FF2B5EF4-FFF2-40B4-BE49-F238E27FC236}">
                <a16:creationId xmlns:a16="http://schemas.microsoft.com/office/drawing/2014/main" id="{3B9DF9B3-AC93-4B1B-8F12-45D17D387C3F}"/>
              </a:ext>
            </a:extLst>
          </p:cNvPr>
          <p:cNvSpPr>
            <a:spLocks noGrp="1"/>
          </p:cNvSpPr>
          <p:nvPr>
            <p:ph type="subTitle" idx="1" hasCustomPrompt="1"/>
          </p:nvPr>
        </p:nvSpPr>
        <p:spPr>
          <a:xfrm>
            <a:off x="2343237" y="1985564"/>
            <a:ext cx="7518123" cy="864468"/>
          </a:xfr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sub-title here</a:t>
            </a:r>
          </a:p>
        </p:txBody>
      </p:sp>
      <p:sp>
        <p:nvSpPr>
          <p:cNvPr id="11" name="Title 1">
            <a:extLst>
              <a:ext uri="{FF2B5EF4-FFF2-40B4-BE49-F238E27FC236}">
                <a16:creationId xmlns:a16="http://schemas.microsoft.com/office/drawing/2014/main" id="{0362FF3C-4957-429A-A63D-585DE5812B0D}"/>
              </a:ext>
            </a:extLst>
          </p:cNvPr>
          <p:cNvSpPr>
            <a:spLocks noGrp="1"/>
          </p:cNvSpPr>
          <p:nvPr>
            <p:ph type="ctrTitle" hasCustomPrompt="1"/>
          </p:nvPr>
        </p:nvSpPr>
        <p:spPr>
          <a:xfrm>
            <a:off x="1772546" y="1218137"/>
            <a:ext cx="8646909" cy="621243"/>
          </a:xfrm>
        </p:spPr>
        <p:txBody>
          <a:bodyPr anchor="b">
            <a:normAutofit/>
          </a:bodyPr>
          <a:lstStyle>
            <a:lvl1pPr algn="ctr">
              <a:defRPr sz="3600" b="1">
                <a:solidFill>
                  <a:schemeClr val="tx1"/>
                </a:solidFill>
                <a:latin typeface="+mj-lt"/>
              </a:defRPr>
            </a:lvl1pPr>
          </a:lstStyle>
          <a:p>
            <a:r>
              <a:rPr lang="en-US"/>
              <a:t>Insert short title here</a:t>
            </a:r>
          </a:p>
        </p:txBody>
      </p:sp>
      <p:sp>
        <p:nvSpPr>
          <p:cNvPr id="8" name="Footer Placeholder 1">
            <a:extLst>
              <a:ext uri="{FF2B5EF4-FFF2-40B4-BE49-F238E27FC236}">
                <a16:creationId xmlns:a16="http://schemas.microsoft.com/office/drawing/2014/main" id="{A97AFB53-DC38-4E3B-8963-382BC509F649}"/>
              </a:ext>
            </a:extLst>
          </p:cNvPr>
          <p:cNvSpPr>
            <a:spLocks noGrp="1"/>
          </p:cNvSpPr>
          <p:nvPr>
            <p:ph type="ftr" sz="quarter" idx="10"/>
          </p:nvPr>
        </p:nvSpPr>
        <p:spPr>
          <a:xfrm>
            <a:off x="4038600" y="6381749"/>
            <a:ext cx="4114800" cy="179389"/>
          </a:xfrm>
          <a:prstGeom prst="rect">
            <a:avLst/>
          </a:prstGeom>
        </p:spPr>
        <p:txBody>
          <a:bodyPr/>
          <a:lstStyle>
            <a:lvl1pPr algn="ctr">
              <a:defRPr sz="1000"/>
            </a:lvl1pPr>
          </a:lstStyle>
          <a:p>
            <a:r>
              <a:rPr lang="en-US"/>
              <a:t>confidential</a:t>
            </a:r>
          </a:p>
        </p:txBody>
      </p:sp>
      <p:sp>
        <p:nvSpPr>
          <p:cNvPr id="12" name="Picture Placeholder 2">
            <a:extLst>
              <a:ext uri="{FF2B5EF4-FFF2-40B4-BE49-F238E27FC236}">
                <a16:creationId xmlns:a16="http://schemas.microsoft.com/office/drawing/2014/main" id="{156A099E-E05D-4660-B094-253F069F2741}"/>
              </a:ext>
            </a:extLst>
          </p:cNvPr>
          <p:cNvSpPr>
            <a:spLocks noGrp="1"/>
          </p:cNvSpPr>
          <p:nvPr>
            <p:ph type="pic" idx="24" hasCustomPrompt="1"/>
          </p:nvPr>
        </p:nvSpPr>
        <p:spPr>
          <a:xfrm>
            <a:off x="6483168" y="4508205"/>
            <a:ext cx="3378189" cy="1396409"/>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partner logo </a:t>
            </a:r>
            <a:r>
              <a:rPr lang="en-US" err="1"/>
              <a:t>png</a:t>
            </a:r>
            <a:r>
              <a:rPr lang="en-US"/>
              <a:t> here</a:t>
            </a:r>
          </a:p>
        </p:txBody>
      </p:sp>
    </p:spTree>
    <p:extLst>
      <p:ext uri="{BB962C8B-B14F-4D97-AF65-F5344CB8AC3E}">
        <p14:creationId xmlns:p14="http://schemas.microsoft.com/office/powerpoint/2010/main" val="33514561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AB0AAD-716A-49C7-A78C-16C5589A98C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6285"/>
            <a:ext cx="12180887" cy="6857999"/>
          </a:xfrm>
          <a:prstGeom prst="rect">
            <a:avLst/>
          </a:prstGeom>
        </p:spPr>
      </p:pic>
      <p:sp>
        <p:nvSpPr>
          <p:cNvPr id="11" name="Rectangle 10">
            <a:extLst>
              <a:ext uri="{FF2B5EF4-FFF2-40B4-BE49-F238E27FC236}">
                <a16:creationId xmlns:a16="http://schemas.microsoft.com/office/drawing/2014/main" id="{62E28DC0-E950-4509-BA7C-32C63092A64B}"/>
              </a:ext>
            </a:extLst>
          </p:cNvPr>
          <p:cNvSpPr/>
          <p:nvPr userDrawn="1"/>
        </p:nvSpPr>
        <p:spPr>
          <a:xfrm flipH="1" flipV="1">
            <a:off x="-5555" y="0"/>
            <a:ext cx="12191998" cy="6858000"/>
          </a:xfrm>
          <a:prstGeom prst="rect">
            <a:avLst/>
          </a:prstGeom>
          <a:gradFill flip="none" rotWithShape="1">
            <a:gsLst>
              <a:gs pos="0">
                <a:schemeClr val="tx1">
                  <a:alpha val="60000"/>
                </a:schemeClr>
              </a:gs>
              <a:gs pos="51000">
                <a:schemeClr val="bg1">
                  <a:alpha val="0"/>
                </a:schemeClr>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10" name="Title 9">
            <a:extLst>
              <a:ext uri="{FF2B5EF4-FFF2-40B4-BE49-F238E27FC236}">
                <a16:creationId xmlns:a16="http://schemas.microsoft.com/office/drawing/2014/main" id="{0DBC97A0-456E-4D05-BBCB-BFC92E9AC55A}"/>
              </a:ext>
            </a:extLst>
          </p:cNvPr>
          <p:cNvSpPr>
            <a:spLocks noGrp="1"/>
          </p:cNvSpPr>
          <p:nvPr>
            <p:ph type="title" hasCustomPrompt="1"/>
          </p:nvPr>
        </p:nvSpPr>
        <p:spPr>
          <a:xfrm>
            <a:off x="695325" y="476249"/>
            <a:ext cx="8951595" cy="631329"/>
          </a:xfrm>
        </p:spPr>
        <p:txBody>
          <a:bodyPr anchor="t">
            <a:normAutofit/>
          </a:bodyPr>
          <a:lstStyle>
            <a:lvl1pPr marL="0" algn="l" defTabSz="914400" rtl="0" eaLnBrk="1" latinLnBrk="0" hangingPunct="1">
              <a:lnSpc>
                <a:spcPct val="90000"/>
              </a:lnSpc>
              <a:spcBef>
                <a:spcPct val="0"/>
              </a:spcBef>
              <a:buNone/>
              <a:defRPr lang="en-US" sz="3600" kern="1200" dirty="0">
                <a:solidFill>
                  <a:schemeClr val="bg1"/>
                </a:solidFill>
                <a:latin typeface="Segoe UI Bold" panose="020B0802040204020203" pitchFamily="34" charset="0"/>
                <a:ea typeface="+mj-ea"/>
                <a:cs typeface="Segoe UI Bold" panose="020B0802040204020203" pitchFamily="34" charset="0"/>
              </a:defRPr>
            </a:lvl1pPr>
          </a:lstStyle>
          <a:p>
            <a:r>
              <a:rPr lang="en-US"/>
              <a:t>Insert section name here</a:t>
            </a:r>
          </a:p>
        </p:txBody>
      </p:sp>
      <p:sp>
        <p:nvSpPr>
          <p:cNvPr id="12" name="Subtitle 2">
            <a:extLst>
              <a:ext uri="{FF2B5EF4-FFF2-40B4-BE49-F238E27FC236}">
                <a16:creationId xmlns:a16="http://schemas.microsoft.com/office/drawing/2014/main" id="{99CD3469-DBB5-4B2B-92B3-8A6EE3B267D8}"/>
              </a:ext>
            </a:extLst>
          </p:cNvPr>
          <p:cNvSpPr>
            <a:spLocks noGrp="1"/>
          </p:cNvSpPr>
          <p:nvPr>
            <p:ph type="subTitle" idx="1" hasCustomPrompt="1"/>
          </p:nvPr>
        </p:nvSpPr>
        <p:spPr>
          <a:xfrm>
            <a:off x="695325" y="1113865"/>
            <a:ext cx="3894963" cy="864468"/>
          </a:xfr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a short description for the section here</a:t>
            </a:r>
          </a:p>
        </p:txBody>
      </p:sp>
      <p:sp>
        <p:nvSpPr>
          <p:cNvPr id="15" name="Footer Placeholder 14">
            <a:extLst>
              <a:ext uri="{FF2B5EF4-FFF2-40B4-BE49-F238E27FC236}">
                <a16:creationId xmlns:a16="http://schemas.microsoft.com/office/drawing/2014/main" id="{256603E8-6F9D-4B2C-8100-21832F852E23}"/>
              </a:ext>
            </a:extLst>
          </p:cNvPr>
          <p:cNvSpPr>
            <a:spLocks noGrp="1"/>
          </p:cNvSpPr>
          <p:nvPr>
            <p:ph type="ftr" sz="quarter" idx="10"/>
          </p:nvPr>
        </p:nvSpPr>
        <p:spPr/>
        <p:txBody>
          <a:bodyPr/>
          <a:lstStyle>
            <a:lvl1pPr>
              <a:defRPr>
                <a:solidFill>
                  <a:schemeClr val="bg1"/>
                </a:solidFill>
              </a:defRPr>
            </a:lvl1pPr>
          </a:lstStyle>
          <a:p>
            <a:r>
              <a:rPr lang="en-US"/>
              <a:t>confidential</a:t>
            </a:r>
          </a:p>
        </p:txBody>
      </p:sp>
      <p:cxnSp>
        <p:nvCxnSpPr>
          <p:cNvPr id="14" name="Straight Connector 13">
            <a:extLst>
              <a:ext uri="{FF2B5EF4-FFF2-40B4-BE49-F238E27FC236}">
                <a16:creationId xmlns:a16="http://schemas.microsoft.com/office/drawing/2014/main" id="{AC36FEE0-2697-43DB-9464-58A3A90E2E82}"/>
              </a:ext>
            </a:extLst>
          </p:cNvPr>
          <p:cNvCxnSpPr>
            <a:cxnSpLocks/>
          </p:cNvCxnSpPr>
          <p:nvPr userDrawn="1"/>
        </p:nvCxnSpPr>
        <p:spPr>
          <a:xfrm>
            <a:off x="800100" y="1069848"/>
            <a:ext cx="3613144"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11BF6AD7-C998-4695-91CE-E01E34A75B35}"/>
              </a:ext>
            </a:extLst>
          </p:cNvPr>
          <p:cNvPicPr>
            <a:picLocks noChangeAspect="1"/>
          </p:cNvPicPr>
          <p:nvPr userDrawn="1"/>
        </p:nvPicPr>
        <p:blipFill>
          <a:blip r:embed="rId3" cstate="print">
            <a:alphaModFix amt="70000"/>
            <a:extLst>
              <a:ext uri="{28A0092B-C50C-407E-A947-70E740481C1C}">
                <a14:useLocalDpi xmlns:a14="http://schemas.microsoft.com/office/drawing/2010/main"/>
              </a:ext>
            </a:extLst>
          </a:blip>
          <a:srcRect/>
          <a:stretch/>
        </p:blipFill>
        <p:spPr>
          <a:xfrm>
            <a:off x="695325" y="5717262"/>
            <a:ext cx="667130" cy="659441"/>
          </a:xfrm>
          <a:prstGeom prst="rect">
            <a:avLst/>
          </a:prstGeom>
        </p:spPr>
      </p:pic>
    </p:spTree>
    <p:extLst>
      <p:ext uri="{BB962C8B-B14F-4D97-AF65-F5344CB8AC3E}">
        <p14:creationId xmlns:p14="http://schemas.microsoft.com/office/powerpoint/2010/main" val="325056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355AA4-6A8E-4FE1-9F26-A28BCC6B4268}"/>
              </a:ext>
            </a:extLst>
          </p:cNvPr>
          <p:cNvSpPr/>
          <p:nvPr userDrawn="1"/>
        </p:nvSpPr>
        <p:spPr>
          <a:xfrm flipH="1" flipV="1">
            <a:off x="-11110" y="0"/>
            <a:ext cx="12191998" cy="6858000"/>
          </a:xfrm>
          <a:prstGeom prst="rect">
            <a:avLst/>
          </a:prstGeom>
          <a:gradFill flip="none" rotWithShape="1">
            <a:gsLst>
              <a:gs pos="0">
                <a:schemeClr val="tx1">
                  <a:alpha val="60000"/>
                </a:schemeClr>
              </a:gs>
              <a:gs pos="51000">
                <a:schemeClr val="bg1">
                  <a:alpha val="0"/>
                </a:schemeClr>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pic>
        <p:nvPicPr>
          <p:cNvPr id="9" name="Picture 8">
            <a:extLst>
              <a:ext uri="{FF2B5EF4-FFF2-40B4-BE49-F238E27FC236}">
                <a16:creationId xmlns:a16="http://schemas.microsoft.com/office/drawing/2014/main" id="{FCAB0AAD-716A-49C7-A78C-16C5589A98C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1"/>
            <a:ext cx="12192000" cy="6858000"/>
          </a:xfrm>
          <a:prstGeom prst="rect">
            <a:avLst/>
          </a:prstGeom>
        </p:spPr>
      </p:pic>
      <p:sp>
        <p:nvSpPr>
          <p:cNvPr id="2" name="Footer Placeholder 1">
            <a:extLst>
              <a:ext uri="{FF2B5EF4-FFF2-40B4-BE49-F238E27FC236}">
                <a16:creationId xmlns:a16="http://schemas.microsoft.com/office/drawing/2014/main" id="{7292641C-2A91-4580-B27C-8FEE6DB19CCC}"/>
              </a:ext>
            </a:extLst>
          </p:cNvPr>
          <p:cNvSpPr>
            <a:spLocks noGrp="1"/>
          </p:cNvSpPr>
          <p:nvPr>
            <p:ph type="ftr" sz="quarter" idx="10"/>
          </p:nvPr>
        </p:nvSpPr>
        <p:spPr/>
        <p:txBody>
          <a:bodyPr/>
          <a:lstStyle>
            <a:lvl1pPr>
              <a:defRPr>
                <a:solidFill>
                  <a:schemeClr val="bg1"/>
                </a:solidFill>
              </a:defRPr>
            </a:lvl1pPr>
          </a:lstStyle>
          <a:p>
            <a:r>
              <a:rPr lang="en-US"/>
              <a:t>confidential</a:t>
            </a:r>
          </a:p>
        </p:txBody>
      </p:sp>
      <p:sp>
        <p:nvSpPr>
          <p:cNvPr id="11" name="Title 9">
            <a:extLst>
              <a:ext uri="{FF2B5EF4-FFF2-40B4-BE49-F238E27FC236}">
                <a16:creationId xmlns:a16="http://schemas.microsoft.com/office/drawing/2014/main" id="{B6B34C9B-B64B-4F79-BBCF-DBC3C56F6318}"/>
              </a:ext>
            </a:extLst>
          </p:cNvPr>
          <p:cNvSpPr>
            <a:spLocks noGrp="1"/>
          </p:cNvSpPr>
          <p:nvPr>
            <p:ph type="title" hasCustomPrompt="1"/>
          </p:nvPr>
        </p:nvSpPr>
        <p:spPr>
          <a:xfrm>
            <a:off x="695325" y="476250"/>
            <a:ext cx="8951595" cy="637594"/>
          </a:xfrm>
        </p:spPr>
        <p:txBody>
          <a:bodyPr anchor="t">
            <a:normAutofit/>
          </a:bodyPr>
          <a:lstStyle>
            <a:lvl1pPr marL="0" algn="l" defTabSz="914400" rtl="0" eaLnBrk="1" latinLnBrk="0" hangingPunct="1">
              <a:lnSpc>
                <a:spcPct val="90000"/>
              </a:lnSpc>
              <a:spcBef>
                <a:spcPct val="0"/>
              </a:spcBef>
              <a:buNone/>
              <a:defRPr lang="en-US" sz="3600" kern="1200" dirty="0">
                <a:solidFill>
                  <a:schemeClr val="bg1"/>
                </a:solidFill>
                <a:latin typeface="Segoe UI Bold" panose="020B0802040204020203" pitchFamily="34" charset="0"/>
                <a:ea typeface="+mj-ea"/>
                <a:cs typeface="Segoe UI Bold" panose="020B0802040204020203" pitchFamily="34" charset="0"/>
              </a:defRPr>
            </a:lvl1pPr>
          </a:lstStyle>
          <a:p>
            <a:r>
              <a:rPr lang="en-US"/>
              <a:t>Insert section name here</a:t>
            </a:r>
          </a:p>
        </p:txBody>
      </p:sp>
      <p:sp>
        <p:nvSpPr>
          <p:cNvPr id="12" name="Subtitle 2">
            <a:extLst>
              <a:ext uri="{FF2B5EF4-FFF2-40B4-BE49-F238E27FC236}">
                <a16:creationId xmlns:a16="http://schemas.microsoft.com/office/drawing/2014/main" id="{F396DAEE-C100-45B3-B026-C7A145AC7758}"/>
              </a:ext>
            </a:extLst>
          </p:cNvPr>
          <p:cNvSpPr>
            <a:spLocks noGrp="1"/>
          </p:cNvSpPr>
          <p:nvPr>
            <p:ph type="subTitle" idx="1" hasCustomPrompt="1"/>
          </p:nvPr>
        </p:nvSpPr>
        <p:spPr>
          <a:xfrm>
            <a:off x="695325" y="1113865"/>
            <a:ext cx="3894963" cy="864468"/>
          </a:xfr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a short description for the section here</a:t>
            </a:r>
          </a:p>
        </p:txBody>
      </p:sp>
      <p:cxnSp>
        <p:nvCxnSpPr>
          <p:cNvPr id="10" name="Straight Connector 9">
            <a:extLst>
              <a:ext uri="{FF2B5EF4-FFF2-40B4-BE49-F238E27FC236}">
                <a16:creationId xmlns:a16="http://schemas.microsoft.com/office/drawing/2014/main" id="{C277AD34-FBF7-4382-A01E-FFFE6240E9AB}"/>
              </a:ext>
            </a:extLst>
          </p:cNvPr>
          <p:cNvCxnSpPr>
            <a:cxnSpLocks/>
          </p:cNvCxnSpPr>
          <p:nvPr userDrawn="1"/>
        </p:nvCxnSpPr>
        <p:spPr>
          <a:xfrm>
            <a:off x="800100" y="1069848"/>
            <a:ext cx="3613144"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880BDBE4-A161-483F-8B68-D3EB163D574C}"/>
              </a:ext>
            </a:extLst>
          </p:cNvPr>
          <p:cNvPicPr>
            <a:picLocks noChangeAspect="1"/>
          </p:cNvPicPr>
          <p:nvPr userDrawn="1"/>
        </p:nvPicPr>
        <p:blipFill>
          <a:blip r:embed="rId3" cstate="print">
            <a:alphaModFix amt="70000"/>
            <a:extLst>
              <a:ext uri="{28A0092B-C50C-407E-A947-70E740481C1C}">
                <a14:useLocalDpi xmlns:a14="http://schemas.microsoft.com/office/drawing/2010/main"/>
              </a:ext>
            </a:extLst>
          </a:blip>
          <a:srcRect/>
          <a:stretch/>
        </p:blipFill>
        <p:spPr>
          <a:xfrm>
            <a:off x="695325" y="5717262"/>
            <a:ext cx="667130" cy="659441"/>
          </a:xfrm>
          <a:prstGeom prst="rect">
            <a:avLst/>
          </a:prstGeom>
        </p:spPr>
      </p:pic>
    </p:spTree>
    <p:extLst>
      <p:ext uri="{BB962C8B-B14F-4D97-AF65-F5344CB8AC3E}">
        <p14:creationId xmlns:p14="http://schemas.microsoft.com/office/powerpoint/2010/main" val="4254316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AB0AAD-716A-49C7-A78C-16C5589A98C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92"/>
            <a:ext cx="12192000" cy="6857375"/>
          </a:xfrm>
          <a:prstGeom prst="rect">
            <a:avLst/>
          </a:prstGeom>
        </p:spPr>
      </p:pic>
      <p:sp>
        <p:nvSpPr>
          <p:cNvPr id="5" name="Rectangle 4">
            <a:extLst>
              <a:ext uri="{FF2B5EF4-FFF2-40B4-BE49-F238E27FC236}">
                <a16:creationId xmlns:a16="http://schemas.microsoft.com/office/drawing/2014/main" id="{A52F88E8-853D-4DC9-8B11-4BB2C7CD7906}"/>
              </a:ext>
            </a:extLst>
          </p:cNvPr>
          <p:cNvSpPr/>
          <p:nvPr userDrawn="1"/>
        </p:nvSpPr>
        <p:spPr>
          <a:xfrm flipH="1" flipV="1">
            <a:off x="0" y="-1"/>
            <a:ext cx="12191998" cy="6858000"/>
          </a:xfrm>
          <a:prstGeom prst="rect">
            <a:avLst/>
          </a:prstGeom>
          <a:gradFill flip="none" rotWithShape="1">
            <a:gsLst>
              <a:gs pos="0">
                <a:schemeClr val="bg1"/>
              </a:gs>
              <a:gs pos="44000">
                <a:schemeClr val="bg1">
                  <a:alpha val="0"/>
                </a:schemeClr>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2" name="Footer Placeholder 1">
            <a:extLst>
              <a:ext uri="{FF2B5EF4-FFF2-40B4-BE49-F238E27FC236}">
                <a16:creationId xmlns:a16="http://schemas.microsoft.com/office/drawing/2014/main" id="{AFE11C38-C170-4681-AAD5-5FD894CA5642}"/>
              </a:ext>
            </a:extLst>
          </p:cNvPr>
          <p:cNvSpPr>
            <a:spLocks noGrp="1"/>
          </p:cNvSpPr>
          <p:nvPr>
            <p:ph type="ftr" sz="quarter" idx="10"/>
          </p:nvPr>
        </p:nvSpPr>
        <p:spPr/>
        <p:txBody>
          <a:bodyPr/>
          <a:lstStyle>
            <a:lvl1pPr>
              <a:defRPr>
                <a:solidFill>
                  <a:schemeClr val="bg1"/>
                </a:solidFill>
              </a:defRPr>
            </a:lvl1pPr>
          </a:lstStyle>
          <a:p>
            <a:r>
              <a:rPr lang="en-US"/>
              <a:t>confidential</a:t>
            </a:r>
          </a:p>
        </p:txBody>
      </p:sp>
      <p:sp>
        <p:nvSpPr>
          <p:cNvPr id="10" name="Title 9">
            <a:extLst>
              <a:ext uri="{FF2B5EF4-FFF2-40B4-BE49-F238E27FC236}">
                <a16:creationId xmlns:a16="http://schemas.microsoft.com/office/drawing/2014/main" id="{4652ED31-F647-41D5-A3E0-7DA85F20DA6D}"/>
              </a:ext>
            </a:extLst>
          </p:cNvPr>
          <p:cNvSpPr>
            <a:spLocks noGrp="1"/>
          </p:cNvSpPr>
          <p:nvPr>
            <p:ph type="title" hasCustomPrompt="1"/>
          </p:nvPr>
        </p:nvSpPr>
        <p:spPr>
          <a:xfrm>
            <a:off x="695325" y="476249"/>
            <a:ext cx="8951595" cy="637283"/>
          </a:xfrm>
        </p:spPr>
        <p:txBody>
          <a:bodyPr anchor="t">
            <a:normAutofit/>
          </a:bodyPr>
          <a:lstStyle>
            <a:lvl1pPr marL="0" algn="l" defTabSz="914400" rtl="0" eaLnBrk="1" latinLnBrk="0" hangingPunct="1">
              <a:lnSpc>
                <a:spcPct val="90000"/>
              </a:lnSpc>
              <a:spcBef>
                <a:spcPct val="0"/>
              </a:spcBef>
              <a:buNone/>
              <a:defRPr lang="en-US" sz="3600" kern="1200" dirty="0">
                <a:solidFill>
                  <a:schemeClr val="tx1"/>
                </a:solidFill>
                <a:latin typeface="Segoe UI Bold" panose="020B0802040204020203" pitchFamily="34" charset="0"/>
                <a:ea typeface="+mj-ea"/>
                <a:cs typeface="Segoe UI Bold" panose="020B0802040204020203" pitchFamily="34" charset="0"/>
              </a:defRPr>
            </a:lvl1pPr>
          </a:lstStyle>
          <a:p>
            <a:r>
              <a:rPr lang="en-US"/>
              <a:t>Insert section name here</a:t>
            </a:r>
          </a:p>
        </p:txBody>
      </p:sp>
      <p:sp>
        <p:nvSpPr>
          <p:cNvPr id="11" name="Subtitle 2">
            <a:extLst>
              <a:ext uri="{FF2B5EF4-FFF2-40B4-BE49-F238E27FC236}">
                <a16:creationId xmlns:a16="http://schemas.microsoft.com/office/drawing/2014/main" id="{A8353EEB-826D-4E13-A0A4-3564A19A452D}"/>
              </a:ext>
            </a:extLst>
          </p:cNvPr>
          <p:cNvSpPr>
            <a:spLocks noGrp="1"/>
          </p:cNvSpPr>
          <p:nvPr>
            <p:ph type="subTitle" idx="1" hasCustomPrompt="1"/>
          </p:nvPr>
        </p:nvSpPr>
        <p:spPr>
          <a:xfrm>
            <a:off x="695325" y="1113865"/>
            <a:ext cx="3894963" cy="864468"/>
          </a:xfrm>
        </p:spPr>
        <p:txBody>
          <a:bodyPr>
            <a:normAutofit/>
          </a:bodyPr>
          <a:lstStyle>
            <a:lvl1pPr marL="0" indent="0" algn="l">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a short description for the section here</a:t>
            </a:r>
          </a:p>
        </p:txBody>
      </p:sp>
      <p:cxnSp>
        <p:nvCxnSpPr>
          <p:cNvPr id="13" name="Straight Connector 12">
            <a:extLst>
              <a:ext uri="{FF2B5EF4-FFF2-40B4-BE49-F238E27FC236}">
                <a16:creationId xmlns:a16="http://schemas.microsoft.com/office/drawing/2014/main" id="{981F29D0-3FAF-41A5-8808-3074CC6DF44E}"/>
              </a:ext>
            </a:extLst>
          </p:cNvPr>
          <p:cNvCxnSpPr>
            <a:cxnSpLocks/>
          </p:cNvCxnSpPr>
          <p:nvPr userDrawn="1"/>
        </p:nvCxnSpPr>
        <p:spPr>
          <a:xfrm>
            <a:off x="800100" y="1069848"/>
            <a:ext cx="3613144" cy="0"/>
          </a:xfrm>
          <a:prstGeom prst="line">
            <a:avLst/>
          </a:prstGeom>
          <a:ln w="19050"/>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AA7A2F93-3D38-483C-B7CD-58664013F32D}"/>
              </a:ext>
            </a:extLst>
          </p:cNvPr>
          <p:cNvPicPr>
            <a:picLocks noChangeAspect="1"/>
          </p:cNvPicPr>
          <p:nvPr userDrawn="1"/>
        </p:nvPicPr>
        <p:blipFill>
          <a:blip r:embed="rId3" cstate="print">
            <a:alphaModFix amt="70000"/>
            <a:extLst>
              <a:ext uri="{28A0092B-C50C-407E-A947-70E740481C1C}">
                <a14:useLocalDpi xmlns:a14="http://schemas.microsoft.com/office/drawing/2010/main"/>
              </a:ext>
            </a:extLst>
          </a:blip>
          <a:srcRect/>
          <a:stretch/>
        </p:blipFill>
        <p:spPr>
          <a:xfrm>
            <a:off x="695325" y="5717262"/>
            <a:ext cx="667130" cy="659441"/>
          </a:xfrm>
          <a:prstGeom prst="rect">
            <a:avLst/>
          </a:prstGeom>
        </p:spPr>
      </p:pic>
    </p:spTree>
    <p:extLst>
      <p:ext uri="{BB962C8B-B14F-4D97-AF65-F5344CB8AC3E}">
        <p14:creationId xmlns:p14="http://schemas.microsoft.com/office/powerpoint/2010/main" val="2539211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AB0AAD-716A-49C7-A78C-16C5589A98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760133"/>
            <a:ext cx="12192000" cy="4097867"/>
          </a:xfrm>
          <a:prstGeom prst="rect">
            <a:avLst/>
          </a:prstGeom>
        </p:spPr>
      </p:pic>
      <p:sp>
        <p:nvSpPr>
          <p:cNvPr id="10" name="Title 9">
            <a:extLst>
              <a:ext uri="{FF2B5EF4-FFF2-40B4-BE49-F238E27FC236}">
                <a16:creationId xmlns:a16="http://schemas.microsoft.com/office/drawing/2014/main" id="{0DBC97A0-456E-4D05-BBCB-BFC92E9AC55A}"/>
              </a:ext>
            </a:extLst>
          </p:cNvPr>
          <p:cNvSpPr>
            <a:spLocks noGrp="1"/>
          </p:cNvSpPr>
          <p:nvPr>
            <p:ph type="title" hasCustomPrompt="1"/>
          </p:nvPr>
        </p:nvSpPr>
        <p:spPr>
          <a:xfrm>
            <a:off x="695325" y="476249"/>
            <a:ext cx="8951595" cy="637615"/>
          </a:xfrm>
        </p:spPr>
        <p:txBody>
          <a:bodyPr anchor="t">
            <a:normAutofit/>
          </a:bodyPr>
          <a:lstStyle>
            <a:lvl1pPr marL="0" algn="l" defTabSz="914400" rtl="0" eaLnBrk="1" latinLnBrk="0" hangingPunct="1">
              <a:lnSpc>
                <a:spcPct val="90000"/>
              </a:lnSpc>
              <a:spcBef>
                <a:spcPct val="0"/>
              </a:spcBef>
              <a:buNone/>
              <a:defRPr lang="en-US" sz="3600" kern="1200" dirty="0">
                <a:solidFill>
                  <a:schemeClr val="tx1"/>
                </a:solidFill>
                <a:latin typeface="Segoe UI Bold" panose="020B0802040204020203" pitchFamily="34" charset="0"/>
                <a:ea typeface="+mj-ea"/>
                <a:cs typeface="Segoe UI Bold" panose="020B0802040204020203" pitchFamily="34" charset="0"/>
              </a:defRPr>
            </a:lvl1pPr>
          </a:lstStyle>
          <a:p>
            <a:r>
              <a:rPr lang="en-US"/>
              <a:t>Insert sub-section name</a:t>
            </a:r>
          </a:p>
        </p:txBody>
      </p:sp>
      <p:sp>
        <p:nvSpPr>
          <p:cNvPr id="12" name="Subtitle 2">
            <a:extLst>
              <a:ext uri="{FF2B5EF4-FFF2-40B4-BE49-F238E27FC236}">
                <a16:creationId xmlns:a16="http://schemas.microsoft.com/office/drawing/2014/main" id="{99CD3469-DBB5-4B2B-92B3-8A6EE3B267D8}"/>
              </a:ext>
            </a:extLst>
          </p:cNvPr>
          <p:cNvSpPr>
            <a:spLocks noGrp="1"/>
          </p:cNvSpPr>
          <p:nvPr>
            <p:ph type="subTitle" idx="1" hasCustomPrompt="1"/>
          </p:nvPr>
        </p:nvSpPr>
        <p:spPr>
          <a:xfrm>
            <a:off x="695325" y="1113865"/>
            <a:ext cx="3894963" cy="1349406"/>
          </a:xfrm>
        </p:spPr>
        <p:txBody>
          <a:bodyPr>
            <a:normAutofit/>
          </a:bodyPr>
          <a:lstStyle>
            <a:lvl1pPr marL="0" indent="0" algn="l">
              <a:buNone/>
              <a:defRPr sz="1400">
                <a:solidFill>
                  <a:schemeClr val="tx1"/>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Ideally a relevant image to the sub-section should be used here. </a:t>
            </a:r>
          </a:p>
        </p:txBody>
      </p:sp>
      <p:cxnSp>
        <p:nvCxnSpPr>
          <p:cNvPr id="13" name="Straight Connector 12">
            <a:extLst>
              <a:ext uri="{FF2B5EF4-FFF2-40B4-BE49-F238E27FC236}">
                <a16:creationId xmlns:a16="http://schemas.microsoft.com/office/drawing/2014/main" id="{C0A29641-A9EE-49DB-A039-EC628C5949C6}"/>
              </a:ext>
            </a:extLst>
          </p:cNvPr>
          <p:cNvCxnSpPr>
            <a:cxnSpLocks/>
          </p:cNvCxnSpPr>
          <p:nvPr userDrawn="1"/>
        </p:nvCxnSpPr>
        <p:spPr>
          <a:xfrm>
            <a:off x="800100" y="1069848"/>
            <a:ext cx="3613144"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5" name="Footer Placeholder 14">
            <a:extLst>
              <a:ext uri="{FF2B5EF4-FFF2-40B4-BE49-F238E27FC236}">
                <a16:creationId xmlns:a16="http://schemas.microsoft.com/office/drawing/2014/main" id="{256603E8-6F9D-4B2C-8100-21832F852E23}"/>
              </a:ext>
            </a:extLst>
          </p:cNvPr>
          <p:cNvSpPr>
            <a:spLocks noGrp="1"/>
          </p:cNvSpPr>
          <p:nvPr>
            <p:ph type="ftr" sz="quarter" idx="10"/>
          </p:nvPr>
        </p:nvSpPr>
        <p:spPr/>
        <p:txBody>
          <a:bodyPr/>
          <a:lstStyle>
            <a:lvl1pPr>
              <a:defRPr>
                <a:solidFill>
                  <a:schemeClr val="bg1"/>
                </a:solidFill>
              </a:defRPr>
            </a:lvl1pPr>
          </a:lstStyle>
          <a:p>
            <a:r>
              <a:rPr lang="en-US"/>
              <a:t>confidential</a:t>
            </a:r>
          </a:p>
        </p:txBody>
      </p:sp>
      <p:sp>
        <p:nvSpPr>
          <p:cNvPr id="11" name="Text Placeholder 3">
            <a:extLst>
              <a:ext uri="{FF2B5EF4-FFF2-40B4-BE49-F238E27FC236}">
                <a16:creationId xmlns:a16="http://schemas.microsoft.com/office/drawing/2014/main" id="{E00C0F79-5C76-4471-85F0-86A4E931767B}"/>
              </a:ext>
            </a:extLst>
          </p:cNvPr>
          <p:cNvSpPr>
            <a:spLocks noGrp="1"/>
          </p:cNvSpPr>
          <p:nvPr>
            <p:ph type="body" sz="half" idx="16" hasCustomPrompt="1"/>
          </p:nvPr>
        </p:nvSpPr>
        <p:spPr>
          <a:xfrm>
            <a:off x="334963" y="296863"/>
            <a:ext cx="3060699" cy="179388"/>
          </a:xfrm>
        </p:spPr>
        <p:txBody>
          <a:bodyPr lIns="0" tIns="0" rIns="0" bIns="0"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8" name="Text Placeholder 3">
            <a:extLst>
              <a:ext uri="{FF2B5EF4-FFF2-40B4-BE49-F238E27FC236}">
                <a16:creationId xmlns:a16="http://schemas.microsoft.com/office/drawing/2014/main" id="{C2DD6A5B-705D-4E8F-A814-9F553D5CF07E}"/>
              </a:ext>
            </a:extLst>
          </p:cNvPr>
          <p:cNvSpPr>
            <a:spLocks noGrp="1"/>
          </p:cNvSpPr>
          <p:nvPr>
            <p:ph type="body" sz="half" idx="17" hasCustomPrompt="1"/>
          </p:nvPr>
        </p:nvSpPr>
        <p:spPr>
          <a:xfrm>
            <a:off x="8796338" y="296863"/>
            <a:ext cx="3060699" cy="179388"/>
          </a:xfrm>
        </p:spPr>
        <p:txBody>
          <a:bodyPr lIns="0" tIns="0" rIns="0" bIns="0"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pic>
        <p:nvPicPr>
          <p:cNvPr id="16" name="Picture 15">
            <a:extLst>
              <a:ext uri="{FF2B5EF4-FFF2-40B4-BE49-F238E27FC236}">
                <a16:creationId xmlns:a16="http://schemas.microsoft.com/office/drawing/2014/main" id="{10D0DFAC-7ED5-4EEC-B14A-42CE91C94641}"/>
              </a:ext>
            </a:extLst>
          </p:cNvPr>
          <p:cNvPicPr>
            <a:picLocks noChangeAspect="1"/>
          </p:cNvPicPr>
          <p:nvPr userDrawn="1"/>
        </p:nvPicPr>
        <p:blipFill>
          <a:blip r:embed="rId3" cstate="print">
            <a:alphaModFix amt="70000"/>
            <a:extLst>
              <a:ext uri="{28A0092B-C50C-407E-A947-70E740481C1C}">
                <a14:useLocalDpi xmlns:a14="http://schemas.microsoft.com/office/drawing/2010/main"/>
              </a:ext>
            </a:extLst>
          </a:blip>
          <a:srcRect/>
          <a:stretch/>
        </p:blipFill>
        <p:spPr>
          <a:xfrm>
            <a:off x="695325" y="5717262"/>
            <a:ext cx="667130" cy="659441"/>
          </a:xfrm>
          <a:prstGeom prst="rect">
            <a:avLst/>
          </a:prstGeom>
        </p:spPr>
      </p:pic>
    </p:spTree>
    <p:extLst>
      <p:ext uri="{BB962C8B-B14F-4D97-AF65-F5344CB8AC3E}">
        <p14:creationId xmlns:p14="http://schemas.microsoft.com/office/powerpoint/2010/main" val="1126873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AB0AAD-716A-49C7-A78C-16C5589A98C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760133"/>
            <a:ext cx="12192000" cy="4097867"/>
          </a:xfrm>
          <a:prstGeom prst="rect">
            <a:avLst/>
          </a:prstGeom>
        </p:spPr>
      </p:pic>
      <p:sp>
        <p:nvSpPr>
          <p:cNvPr id="10" name="Title 9">
            <a:extLst>
              <a:ext uri="{FF2B5EF4-FFF2-40B4-BE49-F238E27FC236}">
                <a16:creationId xmlns:a16="http://schemas.microsoft.com/office/drawing/2014/main" id="{0DBC97A0-456E-4D05-BBCB-BFC92E9AC55A}"/>
              </a:ext>
            </a:extLst>
          </p:cNvPr>
          <p:cNvSpPr>
            <a:spLocks noGrp="1"/>
          </p:cNvSpPr>
          <p:nvPr>
            <p:ph type="title" hasCustomPrompt="1"/>
          </p:nvPr>
        </p:nvSpPr>
        <p:spPr>
          <a:xfrm>
            <a:off x="695325" y="476249"/>
            <a:ext cx="8951595" cy="637615"/>
          </a:xfrm>
        </p:spPr>
        <p:txBody>
          <a:bodyPr anchor="t">
            <a:normAutofit/>
          </a:bodyPr>
          <a:lstStyle>
            <a:lvl1pPr marL="0" algn="l" defTabSz="914400" rtl="0" eaLnBrk="1" latinLnBrk="0" hangingPunct="1">
              <a:lnSpc>
                <a:spcPct val="90000"/>
              </a:lnSpc>
              <a:spcBef>
                <a:spcPct val="0"/>
              </a:spcBef>
              <a:buNone/>
              <a:defRPr lang="en-US" sz="3600" kern="1200" dirty="0">
                <a:solidFill>
                  <a:schemeClr val="tx1"/>
                </a:solidFill>
                <a:latin typeface="Segoe UI Bold" panose="020B0802040204020203" pitchFamily="34" charset="0"/>
                <a:ea typeface="+mj-ea"/>
                <a:cs typeface="Segoe UI Bold" panose="020B0802040204020203" pitchFamily="34" charset="0"/>
              </a:defRPr>
            </a:lvl1pPr>
          </a:lstStyle>
          <a:p>
            <a:r>
              <a:rPr lang="en-US"/>
              <a:t>Insert sub-section name</a:t>
            </a:r>
          </a:p>
        </p:txBody>
      </p:sp>
      <p:sp>
        <p:nvSpPr>
          <p:cNvPr id="12" name="Subtitle 2">
            <a:extLst>
              <a:ext uri="{FF2B5EF4-FFF2-40B4-BE49-F238E27FC236}">
                <a16:creationId xmlns:a16="http://schemas.microsoft.com/office/drawing/2014/main" id="{99CD3469-DBB5-4B2B-92B3-8A6EE3B267D8}"/>
              </a:ext>
            </a:extLst>
          </p:cNvPr>
          <p:cNvSpPr>
            <a:spLocks noGrp="1"/>
          </p:cNvSpPr>
          <p:nvPr>
            <p:ph type="subTitle" idx="1" hasCustomPrompt="1"/>
          </p:nvPr>
        </p:nvSpPr>
        <p:spPr>
          <a:xfrm>
            <a:off x="695325" y="1113865"/>
            <a:ext cx="3894963" cy="1349406"/>
          </a:xfrm>
        </p:spPr>
        <p:txBody>
          <a:bodyPr>
            <a:normAutofit/>
          </a:bodyPr>
          <a:lstStyle>
            <a:lvl1pPr marL="0" indent="0" algn="l">
              <a:buNone/>
              <a:defRPr sz="1400">
                <a:solidFill>
                  <a:schemeClr val="tx1"/>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Ideally a relevant image to the sub-section should be used here. </a:t>
            </a:r>
          </a:p>
        </p:txBody>
      </p:sp>
      <p:cxnSp>
        <p:nvCxnSpPr>
          <p:cNvPr id="13" name="Straight Connector 12">
            <a:extLst>
              <a:ext uri="{FF2B5EF4-FFF2-40B4-BE49-F238E27FC236}">
                <a16:creationId xmlns:a16="http://schemas.microsoft.com/office/drawing/2014/main" id="{C0A29641-A9EE-49DB-A039-EC628C5949C6}"/>
              </a:ext>
            </a:extLst>
          </p:cNvPr>
          <p:cNvCxnSpPr>
            <a:cxnSpLocks/>
          </p:cNvCxnSpPr>
          <p:nvPr userDrawn="1"/>
        </p:nvCxnSpPr>
        <p:spPr>
          <a:xfrm>
            <a:off x="800100" y="1069848"/>
            <a:ext cx="3613144"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5" name="Footer Placeholder 14">
            <a:extLst>
              <a:ext uri="{FF2B5EF4-FFF2-40B4-BE49-F238E27FC236}">
                <a16:creationId xmlns:a16="http://schemas.microsoft.com/office/drawing/2014/main" id="{256603E8-6F9D-4B2C-8100-21832F852E23}"/>
              </a:ext>
            </a:extLst>
          </p:cNvPr>
          <p:cNvSpPr>
            <a:spLocks noGrp="1"/>
          </p:cNvSpPr>
          <p:nvPr>
            <p:ph type="ftr" sz="quarter" idx="10"/>
          </p:nvPr>
        </p:nvSpPr>
        <p:spPr/>
        <p:txBody>
          <a:bodyPr/>
          <a:lstStyle>
            <a:lvl1pPr>
              <a:defRPr>
                <a:solidFill>
                  <a:schemeClr val="bg1"/>
                </a:solidFill>
              </a:defRPr>
            </a:lvl1pPr>
          </a:lstStyle>
          <a:p>
            <a:r>
              <a:rPr lang="en-US"/>
              <a:t>confidential</a:t>
            </a:r>
          </a:p>
        </p:txBody>
      </p:sp>
      <p:sp>
        <p:nvSpPr>
          <p:cNvPr id="11" name="Text Placeholder 3">
            <a:extLst>
              <a:ext uri="{FF2B5EF4-FFF2-40B4-BE49-F238E27FC236}">
                <a16:creationId xmlns:a16="http://schemas.microsoft.com/office/drawing/2014/main" id="{A47A18BE-468F-45CF-BFA7-1D1E17525926}"/>
              </a:ext>
            </a:extLst>
          </p:cNvPr>
          <p:cNvSpPr>
            <a:spLocks noGrp="1"/>
          </p:cNvSpPr>
          <p:nvPr>
            <p:ph type="body" sz="half" idx="16" hasCustomPrompt="1"/>
          </p:nvPr>
        </p:nvSpPr>
        <p:spPr>
          <a:xfrm>
            <a:off x="334963" y="296863"/>
            <a:ext cx="3060699" cy="179388"/>
          </a:xfrm>
        </p:spPr>
        <p:txBody>
          <a:bodyPr lIns="0" tIns="0" rIns="0" bIns="0"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8" name="Text Placeholder 3">
            <a:extLst>
              <a:ext uri="{FF2B5EF4-FFF2-40B4-BE49-F238E27FC236}">
                <a16:creationId xmlns:a16="http://schemas.microsoft.com/office/drawing/2014/main" id="{28BD4476-B7AF-48A0-8F22-7DCD16E3B26B}"/>
              </a:ext>
            </a:extLst>
          </p:cNvPr>
          <p:cNvSpPr>
            <a:spLocks noGrp="1"/>
          </p:cNvSpPr>
          <p:nvPr>
            <p:ph type="body" sz="half" idx="17" hasCustomPrompt="1"/>
          </p:nvPr>
        </p:nvSpPr>
        <p:spPr>
          <a:xfrm>
            <a:off x="8796338" y="296863"/>
            <a:ext cx="3060699" cy="179388"/>
          </a:xfrm>
        </p:spPr>
        <p:txBody>
          <a:bodyPr lIns="0" tIns="0" rIns="0" bIns="0"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pic>
        <p:nvPicPr>
          <p:cNvPr id="14" name="Picture 13">
            <a:extLst>
              <a:ext uri="{FF2B5EF4-FFF2-40B4-BE49-F238E27FC236}">
                <a16:creationId xmlns:a16="http://schemas.microsoft.com/office/drawing/2014/main" id="{BEA4200D-6B01-472D-B4ED-294BF47B35B2}"/>
              </a:ext>
            </a:extLst>
          </p:cNvPr>
          <p:cNvPicPr>
            <a:picLocks noChangeAspect="1"/>
          </p:cNvPicPr>
          <p:nvPr userDrawn="1"/>
        </p:nvPicPr>
        <p:blipFill>
          <a:blip r:embed="rId3" cstate="print">
            <a:alphaModFix amt="70000"/>
            <a:extLst>
              <a:ext uri="{28A0092B-C50C-407E-A947-70E740481C1C}">
                <a14:useLocalDpi xmlns:a14="http://schemas.microsoft.com/office/drawing/2010/main"/>
              </a:ext>
            </a:extLst>
          </a:blip>
          <a:srcRect/>
          <a:stretch/>
        </p:blipFill>
        <p:spPr>
          <a:xfrm>
            <a:off x="695325" y="5717262"/>
            <a:ext cx="667130" cy="659441"/>
          </a:xfrm>
          <a:prstGeom prst="rect">
            <a:avLst/>
          </a:prstGeom>
        </p:spPr>
      </p:pic>
    </p:spTree>
    <p:extLst>
      <p:ext uri="{BB962C8B-B14F-4D97-AF65-F5344CB8AC3E}">
        <p14:creationId xmlns:p14="http://schemas.microsoft.com/office/powerpoint/2010/main" val="891895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AB0AAD-716A-49C7-A78C-16C5589A98C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2760133"/>
            <a:ext cx="12192000" cy="4097867"/>
          </a:xfrm>
          <a:prstGeom prst="rect">
            <a:avLst/>
          </a:prstGeom>
        </p:spPr>
      </p:pic>
      <p:sp>
        <p:nvSpPr>
          <p:cNvPr id="10" name="Title 9">
            <a:extLst>
              <a:ext uri="{FF2B5EF4-FFF2-40B4-BE49-F238E27FC236}">
                <a16:creationId xmlns:a16="http://schemas.microsoft.com/office/drawing/2014/main" id="{0DBC97A0-456E-4D05-BBCB-BFC92E9AC55A}"/>
              </a:ext>
            </a:extLst>
          </p:cNvPr>
          <p:cNvSpPr>
            <a:spLocks noGrp="1"/>
          </p:cNvSpPr>
          <p:nvPr>
            <p:ph type="title" hasCustomPrompt="1"/>
          </p:nvPr>
        </p:nvSpPr>
        <p:spPr>
          <a:xfrm>
            <a:off x="695325" y="476249"/>
            <a:ext cx="8951595" cy="637615"/>
          </a:xfrm>
        </p:spPr>
        <p:txBody>
          <a:bodyPr anchor="t">
            <a:normAutofit/>
          </a:bodyPr>
          <a:lstStyle>
            <a:lvl1pPr marL="0" algn="l" defTabSz="914400" rtl="0" eaLnBrk="1" latinLnBrk="0" hangingPunct="1">
              <a:lnSpc>
                <a:spcPct val="90000"/>
              </a:lnSpc>
              <a:spcBef>
                <a:spcPct val="0"/>
              </a:spcBef>
              <a:buNone/>
              <a:defRPr lang="en-US" sz="3600" kern="1200" dirty="0">
                <a:solidFill>
                  <a:schemeClr val="tx1"/>
                </a:solidFill>
                <a:latin typeface="Segoe UI Bold" panose="020B0802040204020203" pitchFamily="34" charset="0"/>
                <a:ea typeface="+mj-ea"/>
                <a:cs typeface="Segoe UI Bold" panose="020B0802040204020203" pitchFamily="34" charset="0"/>
              </a:defRPr>
            </a:lvl1pPr>
          </a:lstStyle>
          <a:p>
            <a:r>
              <a:rPr lang="en-US"/>
              <a:t>Insert sub-section name</a:t>
            </a:r>
          </a:p>
        </p:txBody>
      </p:sp>
      <p:sp>
        <p:nvSpPr>
          <p:cNvPr id="12" name="Subtitle 2">
            <a:extLst>
              <a:ext uri="{FF2B5EF4-FFF2-40B4-BE49-F238E27FC236}">
                <a16:creationId xmlns:a16="http://schemas.microsoft.com/office/drawing/2014/main" id="{99CD3469-DBB5-4B2B-92B3-8A6EE3B267D8}"/>
              </a:ext>
            </a:extLst>
          </p:cNvPr>
          <p:cNvSpPr>
            <a:spLocks noGrp="1"/>
          </p:cNvSpPr>
          <p:nvPr>
            <p:ph type="subTitle" idx="1" hasCustomPrompt="1"/>
          </p:nvPr>
        </p:nvSpPr>
        <p:spPr>
          <a:xfrm>
            <a:off x="695325" y="1113865"/>
            <a:ext cx="3894963" cy="1349406"/>
          </a:xfrm>
        </p:spPr>
        <p:txBody>
          <a:bodyPr>
            <a:normAutofit/>
          </a:bodyPr>
          <a:lstStyle>
            <a:lvl1pPr marL="0" indent="0" algn="l">
              <a:buNone/>
              <a:defRPr sz="1400">
                <a:solidFill>
                  <a:schemeClr val="tx1"/>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Ideally a relevant image to the sub-section should be used here. </a:t>
            </a:r>
          </a:p>
        </p:txBody>
      </p:sp>
      <p:cxnSp>
        <p:nvCxnSpPr>
          <p:cNvPr id="13" name="Straight Connector 12">
            <a:extLst>
              <a:ext uri="{FF2B5EF4-FFF2-40B4-BE49-F238E27FC236}">
                <a16:creationId xmlns:a16="http://schemas.microsoft.com/office/drawing/2014/main" id="{C0A29641-A9EE-49DB-A039-EC628C5949C6}"/>
              </a:ext>
            </a:extLst>
          </p:cNvPr>
          <p:cNvCxnSpPr>
            <a:cxnSpLocks/>
          </p:cNvCxnSpPr>
          <p:nvPr userDrawn="1"/>
        </p:nvCxnSpPr>
        <p:spPr>
          <a:xfrm>
            <a:off x="800100" y="1069848"/>
            <a:ext cx="3613144"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5" name="Footer Placeholder 14">
            <a:extLst>
              <a:ext uri="{FF2B5EF4-FFF2-40B4-BE49-F238E27FC236}">
                <a16:creationId xmlns:a16="http://schemas.microsoft.com/office/drawing/2014/main" id="{256603E8-6F9D-4B2C-8100-21832F852E23}"/>
              </a:ext>
            </a:extLst>
          </p:cNvPr>
          <p:cNvSpPr>
            <a:spLocks noGrp="1"/>
          </p:cNvSpPr>
          <p:nvPr>
            <p:ph type="ftr" sz="quarter" idx="10"/>
          </p:nvPr>
        </p:nvSpPr>
        <p:spPr/>
        <p:txBody>
          <a:bodyPr/>
          <a:lstStyle>
            <a:lvl1pPr>
              <a:defRPr>
                <a:solidFill>
                  <a:schemeClr val="bg1"/>
                </a:solidFill>
              </a:defRPr>
            </a:lvl1pPr>
          </a:lstStyle>
          <a:p>
            <a:r>
              <a:rPr lang="en-US"/>
              <a:t>confidential</a:t>
            </a:r>
          </a:p>
        </p:txBody>
      </p:sp>
      <p:sp>
        <p:nvSpPr>
          <p:cNvPr id="11" name="Text Placeholder 3">
            <a:extLst>
              <a:ext uri="{FF2B5EF4-FFF2-40B4-BE49-F238E27FC236}">
                <a16:creationId xmlns:a16="http://schemas.microsoft.com/office/drawing/2014/main" id="{5EF26821-6CF3-4624-825B-D8FDEE1E60F9}"/>
              </a:ext>
            </a:extLst>
          </p:cNvPr>
          <p:cNvSpPr>
            <a:spLocks noGrp="1"/>
          </p:cNvSpPr>
          <p:nvPr>
            <p:ph type="body" sz="half" idx="16" hasCustomPrompt="1"/>
          </p:nvPr>
        </p:nvSpPr>
        <p:spPr>
          <a:xfrm>
            <a:off x="334963" y="296863"/>
            <a:ext cx="3060699" cy="179388"/>
          </a:xfrm>
        </p:spPr>
        <p:txBody>
          <a:bodyPr lIns="0" tIns="0" rIns="0" bIns="0"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8" name="Text Placeholder 3">
            <a:extLst>
              <a:ext uri="{FF2B5EF4-FFF2-40B4-BE49-F238E27FC236}">
                <a16:creationId xmlns:a16="http://schemas.microsoft.com/office/drawing/2014/main" id="{61E13BCC-9136-4748-B768-B5A84F0A954A}"/>
              </a:ext>
            </a:extLst>
          </p:cNvPr>
          <p:cNvSpPr>
            <a:spLocks noGrp="1"/>
          </p:cNvSpPr>
          <p:nvPr>
            <p:ph type="body" sz="half" idx="17" hasCustomPrompt="1"/>
          </p:nvPr>
        </p:nvSpPr>
        <p:spPr>
          <a:xfrm>
            <a:off x="8796338" y="296863"/>
            <a:ext cx="3060699" cy="179388"/>
          </a:xfrm>
        </p:spPr>
        <p:txBody>
          <a:bodyPr lIns="0" tIns="0" rIns="0" bIns="0"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pic>
        <p:nvPicPr>
          <p:cNvPr id="14" name="Picture 13">
            <a:extLst>
              <a:ext uri="{FF2B5EF4-FFF2-40B4-BE49-F238E27FC236}">
                <a16:creationId xmlns:a16="http://schemas.microsoft.com/office/drawing/2014/main" id="{0BCC8EB7-1806-49FC-AC14-14D3A15C2094}"/>
              </a:ext>
            </a:extLst>
          </p:cNvPr>
          <p:cNvPicPr>
            <a:picLocks noChangeAspect="1"/>
          </p:cNvPicPr>
          <p:nvPr userDrawn="1"/>
        </p:nvPicPr>
        <p:blipFill>
          <a:blip r:embed="rId3" cstate="print">
            <a:alphaModFix amt="70000"/>
            <a:extLst>
              <a:ext uri="{28A0092B-C50C-407E-A947-70E740481C1C}">
                <a14:useLocalDpi xmlns:a14="http://schemas.microsoft.com/office/drawing/2010/main"/>
              </a:ext>
            </a:extLst>
          </a:blip>
          <a:srcRect/>
          <a:stretch/>
        </p:blipFill>
        <p:spPr>
          <a:xfrm>
            <a:off x="695325" y="5717262"/>
            <a:ext cx="667130" cy="659441"/>
          </a:xfrm>
          <a:prstGeom prst="rect">
            <a:avLst/>
          </a:prstGeom>
        </p:spPr>
      </p:pic>
    </p:spTree>
    <p:extLst>
      <p:ext uri="{BB962C8B-B14F-4D97-AF65-F5344CB8AC3E}">
        <p14:creationId xmlns:p14="http://schemas.microsoft.com/office/powerpoint/2010/main" val="1882777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AB0AAD-716A-49C7-A78C-16C5589A98C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2760133"/>
            <a:ext cx="12192000" cy="4097867"/>
          </a:xfrm>
          <a:prstGeom prst="rect">
            <a:avLst/>
          </a:prstGeom>
        </p:spPr>
      </p:pic>
      <p:sp>
        <p:nvSpPr>
          <p:cNvPr id="10" name="Title 9">
            <a:extLst>
              <a:ext uri="{FF2B5EF4-FFF2-40B4-BE49-F238E27FC236}">
                <a16:creationId xmlns:a16="http://schemas.microsoft.com/office/drawing/2014/main" id="{0DBC97A0-456E-4D05-BBCB-BFC92E9AC55A}"/>
              </a:ext>
            </a:extLst>
          </p:cNvPr>
          <p:cNvSpPr>
            <a:spLocks noGrp="1"/>
          </p:cNvSpPr>
          <p:nvPr>
            <p:ph type="title" hasCustomPrompt="1"/>
          </p:nvPr>
        </p:nvSpPr>
        <p:spPr>
          <a:xfrm>
            <a:off x="695325" y="476250"/>
            <a:ext cx="8951595" cy="637614"/>
          </a:xfrm>
        </p:spPr>
        <p:txBody>
          <a:bodyPr anchor="t">
            <a:normAutofit/>
          </a:bodyPr>
          <a:lstStyle>
            <a:lvl1pPr marL="0" algn="l" defTabSz="914400" rtl="0" eaLnBrk="1" latinLnBrk="0" hangingPunct="1">
              <a:lnSpc>
                <a:spcPct val="90000"/>
              </a:lnSpc>
              <a:spcBef>
                <a:spcPct val="0"/>
              </a:spcBef>
              <a:buNone/>
              <a:defRPr lang="en-US" sz="3600" kern="1200" dirty="0">
                <a:solidFill>
                  <a:schemeClr val="tx1"/>
                </a:solidFill>
                <a:latin typeface="Segoe UI Bold" panose="020B0802040204020203" pitchFamily="34" charset="0"/>
                <a:ea typeface="+mj-ea"/>
                <a:cs typeface="Segoe UI Bold" panose="020B0802040204020203" pitchFamily="34" charset="0"/>
              </a:defRPr>
            </a:lvl1pPr>
          </a:lstStyle>
          <a:p>
            <a:r>
              <a:rPr lang="en-US"/>
              <a:t>Insert sub-section name</a:t>
            </a:r>
          </a:p>
        </p:txBody>
      </p:sp>
      <p:sp>
        <p:nvSpPr>
          <p:cNvPr id="12" name="Subtitle 2">
            <a:extLst>
              <a:ext uri="{FF2B5EF4-FFF2-40B4-BE49-F238E27FC236}">
                <a16:creationId xmlns:a16="http://schemas.microsoft.com/office/drawing/2014/main" id="{99CD3469-DBB5-4B2B-92B3-8A6EE3B267D8}"/>
              </a:ext>
            </a:extLst>
          </p:cNvPr>
          <p:cNvSpPr>
            <a:spLocks noGrp="1"/>
          </p:cNvSpPr>
          <p:nvPr>
            <p:ph type="subTitle" idx="1" hasCustomPrompt="1"/>
          </p:nvPr>
        </p:nvSpPr>
        <p:spPr>
          <a:xfrm>
            <a:off x="695325" y="1113865"/>
            <a:ext cx="3894963" cy="1349406"/>
          </a:xfrm>
        </p:spPr>
        <p:txBody>
          <a:bodyPr>
            <a:normAutofit/>
          </a:bodyPr>
          <a:lstStyle>
            <a:lvl1pPr marL="0" indent="0" algn="l">
              <a:buNone/>
              <a:defRPr sz="1400">
                <a:solidFill>
                  <a:schemeClr val="tx1"/>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Ideally a relevant image to the sub-section should be used here. </a:t>
            </a:r>
          </a:p>
        </p:txBody>
      </p:sp>
      <p:cxnSp>
        <p:nvCxnSpPr>
          <p:cNvPr id="13" name="Straight Connector 12">
            <a:extLst>
              <a:ext uri="{FF2B5EF4-FFF2-40B4-BE49-F238E27FC236}">
                <a16:creationId xmlns:a16="http://schemas.microsoft.com/office/drawing/2014/main" id="{C0A29641-A9EE-49DB-A039-EC628C5949C6}"/>
              </a:ext>
            </a:extLst>
          </p:cNvPr>
          <p:cNvCxnSpPr>
            <a:cxnSpLocks/>
          </p:cNvCxnSpPr>
          <p:nvPr userDrawn="1"/>
        </p:nvCxnSpPr>
        <p:spPr>
          <a:xfrm>
            <a:off x="800100" y="1069848"/>
            <a:ext cx="3613144"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5" name="Footer Placeholder 14">
            <a:extLst>
              <a:ext uri="{FF2B5EF4-FFF2-40B4-BE49-F238E27FC236}">
                <a16:creationId xmlns:a16="http://schemas.microsoft.com/office/drawing/2014/main" id="{256603E8-6F9D-4B2C-8100-21832F852E23}"/>
              </a:ext>
            </a:extLst>
          </p:cNvPr>
          <p:cNvSpPr>
            <a:spLocks noGrp="1"/>
          </p:cNvSpPr>
          <p:nvPr>
            <p:ph type="ftr" sz="quarter" idx="10"/>
          </p:nvPr>
        </p:nvSpPr>
        <p:spPr/>
        <p:txBody>
          <a:bodyPr/>
          <a:lstStyle>
            <a:lvl1pPr>
              <a:defRPr>
                <a:solidFill>
                  <a:schemeClr val="bg1"/>
                </a:solidFill>
              </a:defRPr>
            </a:lvl1pPr>
          </a:lstStyle>
          <a:p>
            <a:r>
              <a:rPr lang="en-US"/>
              <a:t>confidential</a:t>
            </a:r>
          </a:p>
        </p:txBody>
      </p:sp>
      <p:sp>
        <p:nvSpPr>
          <p:cNvPr id="11" name="Text Placeholder 3">
            <a:extLst>
              <a:ext uri="{FF2B5EF4-FFF2-40B4-BE49-F238E27FC236}">
                <a16:creationId xmlns:a16="http://schemas.microsoft.com/office/drawing/2014/main" id="{EA544437-77AB-40E2-BA62-826767020758}"/>
              </a:ext>
            </a:extLst>
          </p:cNvPr>
          <p:cNvSpPr>
            <a:spLocks noGrp="1"/>
          </p:cNvSpPr>
          <p:nvPr>
            <p:ph type="body" sz="half" idx="16" hasCustomPrompt="1"/>
          </p:nvPr>
        </p:nvSpPr>
        <p:spPr>
          <a:xfrm>
            <a:off x="334963" y="296863"/>
            <a:ext cx="3060699" cy="179388"/>
          </a:xfrm>
        </p:spPr>
        <p:txBody>
          <a:bodyPr lIns="0" tIns="0" rIns="0" bIns="0"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8" name="Text Placeholder 3">
            <a:extLst>
              <a:ext uri="{FF2B5EF4-FFF2-40B4-BE49-F238E27FC236}">
                <a16:creationId xmlns:a16="http://schemas.microsoft.com/office/drawing/2014/main" id="{11AF4DEF-93DD-426C-B954-EC248E22C14E}"/>
              </a:ext>
            </a:extLst>
          </p:cNvPr>
          <p:cNvSpPr>
            <a:spLocks noGrp="1"/>
          </p:cNvSpPr>
          <p:nvPr>
            <p:ph type="body" sz="half" idx="17" hasCustomPrompt="1"/>
          </p:nvPr>
        </p:nvSpPr>
        <p:spPr>
          <a:xfrm>
            <a:off x="8796338" y="296863"/>
            <a:ext cx="3060699" cy="179388"/>
          </a:xfrm>
        </p:spPr>
        <p:txBody>
          <a:bodyPr lIns="0" tIns="0" rIns="0" bIns="0"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pic>
        <p:nvPicPr>
          <p:cNvPr id="16" name="Picture 15">
            <a:extLst>
              <a:ext uri="{FF2B5EF4-FFF2-40B4-BE49-F238E27FC236}">
                <a16:creationId xmlns:a16="http://schemas.microsoft.com/office/drawing/2014/main" id="{5574A4A9-8AF1-4D2E-9D3A-80EE718E923F}"/>
              </a:ext>
            </a:extLst>
          </p:cNvPr>
          <p:cNvPicPr>
            <a:picLocks noChangeAspect="1"/>
          </p:cNvPicPr>
          <p:nvPr userDrawn="1"/>
        </p:nvPicPr>
        <p:blipFill>
          <a:blip r:embed="rId3" cstate="print">
            <a:alphaModFix amt="70000"/>
            <a:extLst>
              <a:ext uri="{28A0092B-C50C-407E-A947-70E740481C1C}">
                <a14:useLocalDpi xmlns:a14="http://schemas.microsoft.com/office/drawing/2010/main"/>
              </a:ext>
            </a:extLst>
          </a:blip>
          <a:srcRect/>
          <a:stretch/>
        </p:blipFill>
        <p:spPr>
          <a:xfrm>
            <a:off x="695325" y="5717262"/>
            <a:ext cx="667130" cy="659441"/>
          </a:xfrm>
          <a:prstGeom prst="rect">
            <a:avLst/>
          </a:prstGeom>
        </p:spPr>
      </p:pic>
    </p:spTree>
    <p:extLst>
      <p:ext uri="{BB962C8B-B14F-4D97-AF65-F5344CB8AC3E}">
        <p14:creationId xmlns:p14="http://schemas.microsoft.com/office/powerpoint/2010/main" val="1575912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AB0AAD-716A-49C7-A78C-16C5589A98C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2760133"/>
            <a:ext cx="12192000" cy="4097867"/>
          </a:xfrm>
          <a:prstGeom prst="rect">
            <a:avLst/>
          </a:prstGeom>
        </p:spPr>
      </p:pic>
      <p:sp>
        <p:nvSpPr>
          <p:cNvPr id="10" name="Title 9">
            <a:extLst>
              <a:ext uri="{FF2B5EF4-FFF2-40B4-BE49-F238E27FC236}">
                <a16:creationId xmlns:a16="http://schemas.microsoft.com/office/drawing/2014/main" id="{0DBC97A0-456E-4D05-BBCB-BFC92E9AC55A}"/>
              </a:ext>
            </a:extLst>
          </p:cNvPr>
          <p:cNvSpPr>
            <a:spLocks noGrp="1"/>
          </p:cNvSpPr>
          <p:nvPr>
            <p:ph type="title" hasCustomPrompt="1"/>
          </p:nvPr>
        </p:nvSpPr>
        <p:spPr>
          <a:xfrm>
            <a:off x="695325" y="476250"/>
            <a:ext cx="8951595" cy="637614"/>
          </a:xfrm>
        </p:spPr>
        <p:txBody>
          <a:bodyPr anchor="t">
            <a:normAutofit/>
          </a:bodyPr>
          <a:lstStyle>
            <a:lvl1pPr marL="0" algn="l" defTabSz="914400" rtl="0" eaLnBrk="1" latinLnBrk="0" hangingPunct="1">
              <a:lnSpc>
                <a:spcPct val="90000"/>
              </a:lnSpc>
              <a:spcBef>
                <a:spcPct val="0"/>
              </a:spcBef>
              <a:buNone/>
              <a:defRPr lang="en-US" sz="3600" kern="1200" dirty="0">
                <a:solidFill>
                  <a:schemeClr val="tx1"/>
                </a:solidFill>
                <a:latin typeface="Segoe UI Bold" panose="020B0802040204020203" pitchFamily="34" charset="0"/>
                <a:ea typeface="+mj-ea"/>
                <a:cs typeface="Segoe UI Bold" panose="020B0802040204020203" pitchFamily="34" charset="0"/>
              </a:defRPr>
            </a:lvl1pPr>
          </a:lstStyle>
          <a:p>
            <a:r>
              <a:rPr lang="en-US"/>
              <a:t>Insert sub-section name</a:t>
            </a:r>
          </a:p>
        </p:txBody>
      </p:sp>
      <p:sp>
        <p:nvSpPr>
          <p:cNvPr id="12" name="Subtitle 2">
            <a:extLst>
              <a:ext uri="{FF2B5EF4-FFF2-40B4-BE49-F238E27FC236}">
                <a16:creationId xmlns:a16="http://schemas.microsoft.com/office/drawing/2014/main" id="{99CD3469-DBB5-4B2B-92B3-8A6EE3B267D8}"/>
              </a:ext>
            </a:extLst>
          </p:cNvPr>
          <p:cNvSpPr>
            <a:spLocks noGrp="1"/>
          </p:cNvSpPr>
          <p:nvPr>
            <p:ph type="subTitle" idx="1" hasCustomPrompt="1"/>
          </p:nvPr>
        </p:nvSpPr>
        <p:spPr>
          <a:xfrm>
            <a:off x="695325" y="1113865"/>
            <a:ext cx="3894963" cy="1349406"/>
          </a:xfrm>
        </p:spPr>
        <p:txBody>
          <a:bodyPr>
            <a:normAutofit/>
          </a:bodyPr>
          <a:lstStyle>
            <a:lvl1pPr marL="0" indent="0" algn="l">
              <a:buNone/>
              <a:defRPr sz="1400">
                <a:solidFill>
                  <a:schemeClr val="tx1"/>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Ideally a relevant image to the sub-section should be used here. </a:t>
            </a:r>
          </a:p>
        </p:txBody>
      </p:sp>
      <p:cxnSp>
        <p:nvCxnSpPr>
          <p:cNvPr id="13" name="Straight Connector 12">
            <a:extLst>
              <a:ext uri="{FF2B5EF4-FFF2-40B4-BE49-F238E27FC236}">
                <a16:creationId xmlns:a16="http://schemas.microsoft.com/office/drawing/2014/main" id="{C0A29641-A9EE-49DB-A039-EC628C5949C6}"/>
              </a:ext>
            </a:extLst>
          </p:cNvPr>
          <p:cNvCxnSpPr>
            <a:cxnSpLocks/>
          </p:cNvCxnSpPr>
          <p:nvPr userDrawn="1"/>
        </p:nvCxnSpPr>
        <p:spPr>
          <a:xfrm>
            <a:off x="800100" y="1069848"/>
            <a:ext cx="3613144"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5" name="Footer Placeholder 14">
            <a:extLst>
              <a:ext uri="{FF2B5EF4-FFF2-40B4-BE49-F238E27FC236}">
                <a16:creationId xmlns:a16="http://schemas.microsoft.com/office/drawing/2014/main" id="{256603E8-6F9D-4B2C-8100-21832F852E23}"/>
              </a:ext>
            </a:extLst>
          </p:cNvPr>
          <p:cNvSpPr>
            <a:spLocks noGrp="1"/>
          </p:cNvSpPr>
          <p:nvPr>
            <p:ph type="ftr" sz="quarter" idx="10"/>
          </p:nvPr>
        </p:nvSpPr>
        <p:spPr/>
        <p:txBody>
          <a:bodyPr/>
          <a:lstStyle>
            <a:lvl1pPr>
              <a:defRPr>
                <a:solidFill>
                  <a:schemeClr val="bg1"/>
                </a:solidFill>
              </a:defRPr>
            </a:lvl1pPr>
          </a:lstStyle>
          <a:p>
            <a:r>
              <a:rPr lang="en-US"/>
              <a:t>confidential</a:t>
            </a:r>
          </a:p>
        </p:txBody>
      </p:sp>
      <p:sp>
        <p:nvSpPr>
          <p:cNvPr id="11" name="Text Placeholder 3">
            <a:extLst>
              <a:ext uri="{FF2B5EF4-FFF2-40B4-BE49-F238E27FC236}">
                <a16:creationId xmlns:a16="http://schemas.microsoft.com/office/drawing/2014/main" id="{BFEA1C5A-781B-4094-988B-D617AF036410}"/>
              </a:ext>
            </a:extLst>
          </p:cNvPr>
          <p:cNvSpPr>
            <a:spLocks noGrp="1"/>
          </p:cNvSpPr>
          <p:nvPr>
            <p:ph type="body" sz="half" idx="16" hasCustomPrompt="1"/>
          </p:nvPr>
        </p:nvSpPr>
        <p:spPr>
          <a:xfrm>
            <a:off x="334963" y="296863"/>
            <a:ext cx="3060699" cy="179388"/>
          </a:xfrm>
        </p:spPr>
        <p:txBody>
          <a:bodyPr lIns="0" tIns="0" rIns="0" bIns="0"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18" name="Text Placeholder 3">
            <a:extLst>
              <a:ext uri="{FF2B5EF4-FFF2-40B4-BE49-F238E27FC236}">
                <a16:creationId xmlns:a16="http://schemas.microsoft.com/office/drawing/2014/main" id="{01E774A6-1104-45D0-B684-C227F560B937}"/>
              </a:ext>
            </a:extLst>
          </p:cNvPr>
          <p:cNvSpPr>
            <a:spLocks noGrp="1"/>
          </p:cNvSpPr>
          <p:nvPr>
            <p:ph type="body" sz="half" idx="17" hasCustomPrompt="1"/>
          </p:nvPr>
        </p:nvSpPr>
        <p:spPr>
          <a:xfrm>
            <a:off x="8796338" y="296863"/>
            <a:ext cx="3060699" cy="179388"/>
          </a:xfrm>
        </p:spPr>
        <p:txBody>
          <a:bodyPr lIns="0" tIns="0" rIns="0" bIns="0"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pic>
        <p:nvPicPr>
          <p:cNvPr id="14" name="Picture 13">
            <a:extLst>
              <a:ext uri="{FF2B5EF4-FFF2-40B4-BE49-F238E27FC236}">
                <a16:creationId xmlns:a16="http://schemas.microsoft.com/office/drawing/2014/main" id="{2653EF5B-2188-4206-9C9E-2BDB8B44E9DB}"/>
              </a:ext>
            </a:extLst>
          </p:cNvPr>
          <p:cNvPicPr>
            <a:picLocks noChangeAspect="1"/>
          </p:cNvPicPr>
          <p:nvPr userDrawn="1"/>
        </p:nvPicPr>
        <p:blipFill>
          <a:blip r:embed="rId3" cstate="print">
            <a:alphaModFix amt="70000"/>
            <a:extLst>
              <a:ext uri="{28A0092B-C50C-407E-A947-70E740481C1C}">
                <a14:useLocalDpi xmlns:a14="http://schemas.microsoft.com/office/drawing/2010/main"/>
              </a:ext>
            </a:extLst>
          </a:blip>
          <a:srcRect/>
          <a:stretch/>
        </p:blipFill>
        <p:spPr>
          <a:xfrm>
            <a:off x="695325" y="5717262"/>
            <a:ext cx="667130" cy="659441"/>
          </a:xfrm>
          <a:prstGeom prst="rect">
            <a:avLst/>
          </a:prstGeom>
        </p:spPr>
      </p:pic>
    </p:spTree>
    <p:extLst>
      <p:ext uri="{BB962C8B-B14F-4D97-AF65-F5344CB8AC3E}">
        <p14:creationId xmlns:p14="http://schemas.microsoft.com/office/powerpoint/2010/main" val="4916155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oprietary &amp; confidential">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02B79B-24E7-4956-8A4B-DBD80987DB25}"/>
              </a:ext>
            </a:extLst>
          </p:cNvPr>
          <p:cNvSpPr txBox="1"/>
          <p:nvPr userDrawn="1"/>
        </p:nvSpPr>
        <p:spPr>
          <a:xfrm>
            <a:off x="6096000" y="594905"/>
            <a:ext cx="5400675" cy="5139869"/>
          </a:xfrm>
          <a:prstGeom prst="rect">
            <a:avLst/>
          </a:prstGeom>
          <a:noFill/>
        </p:spPr>
        <p:txBody>
          <a:bodyPr wrap="square" rtlCol="0">
            <a:spAutoFit/>
          </a:bodyPr>
          <a:lstStyle/>
          <a:p>
            <a:r>
              <a:rPr lang="en-GB" sz="2000" b="0">
                <a:solidFill>
                  <a:schemeClr val="tx1"/>
                </a:solidFill>
                <a:latin typeface="Segoe UI Semibold" panose="020B0702040204020203" pitchFamily="34" charset="0"/>
                <a:cs typeface="Segoe UI Semibold" panose="020B0702040204020203" pitchFamily="34" charset="0"/>
              </a:rPr>
              <a:t>Proprietary &amp; confidential</a:t>
            </a:r>
          </a:p>
          <a:p>
            <a:pPr algn="just"/>
            <a:br>
              <a:rPr lang="en-GB" sz="1400">
                <a:solidFill>
                  <a:schemeClr val="tx1"/>
                </a:solidFill>
              </a:rPr>
            </a:br>
            <a:r>
              <a:rPr lang="en-GB" sz="1200">
                <a:solidFill>
                  <a:schemeClr val="tx1"/>
                </a:solidFill>
              </a:rPr>
              <a:t>This document contains proprietary and sensitive information that is the property of Hardt B.V. and its subsidiaries and affiliated companies (“Hardt”). It is furnished solely to assist in the evaluation of a potential business or investment relationship with Hardt. Recipients of this document understand that all of the information contained herein is confidential, and agree that they will treat all such information in a confidential manner and will use such information only in the evaluation of the potential business or investment relationship. Recipients agree that they will not directly or indirectly disclose or distribute, or permit their agents to disclose or distribute, any such information without the prior consent of Hardt.</a:t>
            </a:r>
          </a:p>
          <a:p>
            <a:endParaRPr lang="en-GB" sz="1400">
              <a:solidFill>
                <a:schemeClr val="tx1"/>
              </a:solidFill>
            </a:endParaRPr>
          </a:p>
          <a:p>
            <a:endParaRPr lang="en-GB" sz="1400">
              <a:solidFill>
                <a:schemeClr val="tx1"/>
              </a:solidFill>
            </a:endParaRPr>
          </a:p>
          <a:p>
            <a:endParaRPr lang="en-GB" sz="1400">
              <a:solidFill>
                <a:schemeClr val="tx1"/>
              </a:solidFill>
            </a:endParaRPr>
          </a:p>
          <a:p>
            <a:endParaRPr lang="en-GB" sz="1400">
              <a:solidFill>
                <a:schemeClr val="tx1"/>
              </a:solidFill>
            </a:endParaRPr>
          </a:p>
          <a:p>
            <a:pPr marL="0" algn="l" defTabSz="914400" rtl="0" eaLnBrk="1" latinLnBrk="0" hangingPunct="1"/>
            <a:r>
              <a:rPr lang="en-GB" sz="2000" b="0" kern="1200">
                <a:solidFill>
                  <a:schemeClr val="tx1"/>
                </a:solidFill>
                <a:latin typeface="Segoe UI Semibold" panose="020B0702040204020203" pitchFamily="34" charset="0"/>
                <a:ea typeface="+mn-ea"/>
                <a:cs typeface="Segoe UI Semibold" panose="020B0702040204020203" pitchFamily="34" charset="0"/>
              </a:rPr>
              <a:t>Forward looking statement</a:t>
            </a:r>
          </a:p>
          <a:p>
            <a:pPr marL="0" algn="just" defTabSz="914400" rtl="0" eaLnBrk="1" latinLnBrk="0" hangingPunct="1"/>
            <a:br>
              <a:rPr lang="en-GB" sz="1400" b="1">
                <a:solidFill>
                  <a:schemeClr val="tx1"/>
                </a:solidFill>
              </a:rPr>
            </a:br>
            <a:r>
              <a:rPr lang="en-GB" sz="1200">
                <a:solidFill>
                  <a:schemeClr val="tx1"/>
                </a:solidFill>
              </a:rPr>
              <a:t>This document may contain forward-looking statements that involve a number of risks and uncertainties, including statements regarding the outlook of the Company’s business and results of operations. By nature, these risks and uncertainties could cause actual results to differ materially from those indicated. The Company disclaims any intention or obligation to update or revise any forward-looking statements, whether as a result of new information, future events or otherwise.</a:t>
            </a:r>
            <a:endParaRPr lang="en-GB" sz="1400">
              <a:solidFill>
                <a:schemeClr val="tx1"/>
              </a:solidFill>
            </a:endParaRPr>
          </a:p>
        </p:txBody>
      </p:sp>
      <p:sp>
        <p:nvSpPr>
          <p:cNvPr id="7" name="TextBox 6">
            <a:extLst>
              <a:ext uri="{FF2B5EF4-FFF2-40B4-BE49-F238E27FC236}">
                <a16:creationId xmlns:a16="http://schemas.microsoft.com/office/drawing/2014/main" id="{17CB272F-63E4-4870-8C05-8F3BF27F63EF}"/>
              </a:ext>
            </a:extLst>
          </p:cNvPr>
          <p:cNvSpPr txBox="1"/>
          <p:nvPr userDrawn="1"/>
        </p:nvSpPr>
        <p:spPr>
          <a:xfrm>
            <a:off x="1965325" y="3105834"/>
            <a:ext cx="2505075" cy="646331"/>
          </a:xfrm>
          <a:prstGeom prst="rect">
            <a:avLst/>
          </a:prstGeom>
          <a:noFill/>
        </p:spPr>
        <p:txBody>
          <a:bodyPr wrap="square" rtlCol="0">
            <a:spAutoFit/>
          </a:bodyPr>
          <a:lstStyle/>
          <a:p>
            <a:pPr defTabSz="914114">
              <a:defRPr/>
            </a:pPr>
            <a:r>
              <a:rPr lang="en-US" sz="1800" b="0">
                <a:solidFill>
                  <a:schemeClr val="tx1"/>
                </a:solidFill>
                <a:latin typeface="Segoe UI Bold" panose="020B0802040204020203" pitchFamily="34" charset="0"/>
                <a:ea typeface="Roboto Condensed"/>
                <a:cs typeface="Segoe UI Bold" panose="020B0802040204020203" pitchFamily="34" charset="0"/>
              </a:rPr>
              <a:t>Version 1.0.2</a:t>
            </a:r>
          </a:p>
          <a:p>
            <a:pPr defTabSz="914114">
              <a:defRPr/>
            </a:pPr>
            <a:r>
              <a:rPr lang="en-US" sz="1800" b="0">
                <a:solidFill>
                  <a:schemeClr val="tx1"/>
                </a:solidFill>
                <a:latin typeface="+mj-lt"/>
                <a:ea typeface="Roboto Condensed"/>
                <a:cs typeface="+mn-lt"/>
              </a:rPr>
              <a:t>December 14, 2021</a:t>
            </a:r>
          </a:p>
        </p:txBody>
      </p:sp>
      <p:sp>
        <p:nvSpPr>
          <p:cNvPr id="12" name="TextBox 11">
            <a:extLst>
              <a:ext uri="{FF2B5EF4-FFF2-40B4-BE49-F238E27FC236}">
                <a16:creationId xmlns:a16="http://schemas.microsoft.com/office/drawing/2014/main" id="{E0E85927-92DA-41BD-AC16-C1E279C6C810}"/>
              </a:ext>
            </a:extLst>
          </p:cNvPr>
          <p:cNvSpPr txBox="1"/>
          <p:nvPr userDrawn="1"/>
        </p:nvSpPr>
        <p:spPr>
          <a:xfrm>
            <a:off x="4843462" y="6337299"/>
            <a:ext cx="2505075" cy="246221"/>
          </a:xfrm>
          <a:prstGeom prst="rect">
            <a:avLst/>
          </a:prstGeom>
          <a:noFill/>
        </p:spPr>
        <p:txBody>
          <a:bodyPr wrap="square" rtlCol="0">
            <a:spAutoFit/>
          </a:bodyPr>
          <a:lstStyle/>
          <a:p>
            <a:pPr algn="ctr" defTabSz="914114">
              <a:defRPr/>
            </a:pPr>
            <a:r>
              <a:rPr lang="en-US" sz="1000" b="0">
                <a:solidFill>
                  <a:schemeClr val="bg1">
                    <a:lumMod val="65000"/>
                  </a:schemeClr>
                </a:solidFill>
                <a:latin typeface="+mj-lt"/>
                <a:ea typeface="Roboto Condensed"/>
                <a:cs typeface="Segoe UI Bold" panose="020B0802040204020203" pitchFamily="34" charset="0"/>
              </a:rPr>
              <a:t>confidential</a:t>
            </a:r>
          </a:p>
        </p:txBody>
      </p:sp>
    </p:spTree>
    <p:extLst>
      <p:ext uri="{BB962C8B-B14F-4D97-AF65-F5344CB8AC3E}">
        <p14:creationId xmlns:p14="http://schemas.microsoft.com/office/powerpoint/2010/main" val="33459124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ngle list layou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4D4308A-8B29-484E-948E-9E56117E3EC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0" y="0"/>
            <a:ext cx="12219012" cy="6858000"/>
          </a:xfrm>
          <a:prstGeom prst="rect">
            <a:avLst/>
          </a:prstGeom>
        </p:spPr>
      </p:pic>
      <p:sp>
        <p:nvSpPr>
          <p:cNvPr id="11" name="Content Placeholder 2">
            <a:extLst>
              <a:ext uri="{FF2B5EF4-FFF2-40B4-BE49-F238E27FC236}">
                <a16:creationId xmlns:a16="http://schemas.microsoft.com/office/drawing/2014/main" id="{4C61A8FB-2C7D-4D65-A9A4-450ADB13B4B1}"/>
              </a:ext>
            </a:extLst>
          </p:cNvPr>
          <p:cNvSpPr>
            <a:spLocks noGrp="1"/>
          </p:cNvSpPr>
          <p:nvPr>
            <p:ph idx="13" hasCustomPrompt="1"/>
          </p:nvPr>
        </p:nvSpPr>
        <p:spPr>
          <a:xfrm>
            <a:off x="12642645" y="4700159"/>
            <a:ext cx="2848869" cy="864468"/>
          </a:xfrm>
        </p:spPr>
        <p:txBody>
          <a:bodyPr anchor="t">
            <a:normAutofit/>
          </a:bodyPr>
          <a:lstStyle>
            <a:lvl1pPr marL="0" indent="0" algn="l">
              <a:lnSpc>
                <a:spcPct val="100000"/>
              </a:lnSpc>
              <a:spcBef>
                <a:spcPts val="0"/>
              </a:spcBef>
              <a:buNone/>
              <a:defRPr sz="1100">
                <a:solidFill>
                  <a:schemeClr val="bg1"/>
                </a:solidFill>
                <a:latin typeface="Segoe UI Semilight" panose="020B0402040204020203" pitchFamily="34" charset="0"/>
                <a:cs typeface="Segoe UI Semilight" panose="020B0402040204020203" pitchFamily="34" charset="0"/>
              </a:defRPr>
            </a:lvl1pPr>
            <a:lvl2pPr marL="447675" indent="-173038">
              <a:defRPr sz="1400">
                <a:solidFill>
                  <a:schemeClr val="tx2"/>
                </a:solidFill>
                <a:latin typeface="Segoe UI Semilight" panose="020B0402040204020203" pitchFamily="34" charset="0"/>
                <a:cs typeface="Segoe UI Semilight" panose="020B0402040204020203" pitchFamily="34" charset="0"/>
              </a:defRPr>
            </a:lvl2pPr>
            <a:lvl3pPr marL="806450" indent="-161925">
              <a:defRPr>
                <a:latin typeface="Segoe UI Semilight" panose="020B0402040204020203" pitchFamily="34" charset="0"/>
                <a:cs typeface="Segoe UI Semilight" panose="020B0402040204020203" pitchFamily="34" charset="0"/>
              </a:defRPr>
            </a:lvl3pPr>
            <a:lvl4pPr marL="1165225" indent="-152400">
              <a:defRPr>
                <a:latin typeface="Segoe UI Semilight" panose="020B0402040204020203" pitchFamily="34" charset="0"/>
                <a:cs typeface="Segoe UI Semilight" panose="020B0402040204020203" pitchFamily="34" charset="0"/>
              </a:defRPr>
            </a:lvl4pPr>
            <a:lvl5pPr marL="1524000" indent="-142875">
              <a:defRPr>
                <a:latin typeface="Segoe UI Semilight" panose="020B0402040204020203" pitchFamily="34" charset="0"/>
                <a:cs typeface="Segoe UI Semilight" panose="020B0402040204020203" pitchFamily="34" charset="0"/>
              </a:defRPr>
            </a:lvl5pPr>
          </a:lstStyle>
          <a:p>
            <a:pPr lvl="0"/>
            <a:r>
              <a:rPr lang="en-US"/>
              <a:t>Insert your details here</a:t>
            </a:r>
            <a:br>
              <a:rPr lang="en-US"/>
            </a:br>
            <a:r>
              <a:rPr lang="en-US"/>
              <a:t>Designation</a:t>
            </a:r>
            <a:br>
              <a:rPr lang="en-US"/>
            </a:br>
            <a:r>
              <a:rPr lang="en-US"/>
              <a:t>Email id</a:t>
            </a:r>
            <a:br>
              <a:rPr lang="en-US"/>
            </a:br>
            <a:r>
              <a:rPr lang="en-US"/>
              <a:t>Phone no. </a:t>
            </a:r>
          </a:p>
        </p:txBody>
      </p:sp>
      <p:sp>
        <p:nvSpPr>
          <p:cNvPr id="5" name="TextBox 4">
            <a:extLst>
              <a:ext uri="{FF2B5EF4-FFF2-40B4-BE49-F238E27FC236}">
                <a16:creationId xmlns:a16="http://schemas.microsoft.com/office/drawing/2014/main" id="{ED5A7E9C-DB30-49B8-8267-5DF7A5D16CCF}"/>
              </a:ext>
            </a:extLst>
          </p:cNvPr>
          <p:cNvSpPr txBox="1"/>
          <p:nvPr userDrawn="1"/>
        </p:nvSpPr>
        <p:spPr>
          <a:xfrm>
            <a:off x="13038613" y="2837210"/>
            <a:ext cx="2222500" cy="307777"/>
          </a:xfrm>
          <a:prstGeom prst="rect">
            <a:avLst/>
          </a:prstGeom>
          <a:noFill/>
        </p:spPr>
        <p:txBody>
          <a:bodyPr wrap="square" rtlCol="0">
            <a:spAutoFit/>
          </a:bodyPr>
          <a:lstStyle/>
          <a:p>
            <a:pPr algn="r"/>
            <a:r>
              <a:rPr lang="en-US" sz="1400" b="1">
                <a:solidFill>
                  <a:schemeClr val="bg1"/>
                </a:solidFill>
                <a:latin typeface="Segoe UI Semibold" panose="020B0702040204020203" pitchFamily="34" charset="0"/>
                <a:cs typeface="Segoe UI Semibold" panose="020B0702040204020203" pitchFamily="34" charset="0"/>
              </a:rPr>
              <a:t>Hardt global</a:t>
            </a:r>
          </a:p>
        </p:txBody>
      </p:sp>
      <p:sp>
        <p:nvSpPr>
          <p:cNvPr id="20" name="TextBox 19">
            <a:extLst>
              <a:ext uri="{FF2B5EF4-FFF2-40B4-BE49-F238E27FC236}">
                <a16:creationId xmlns:a16="http://schemas.microsoft.com/office/drawing/2014/main" id="{46FF291D-8F9F-4C79-8889-7F5772021DAF}"/>
              </a:ext>
            </a:extLst>
          </p:cNvPr>
          <p:cNvSpPr txBox="1"/>
          <p:nvPr userDrawn="1"/>
        </p:nvSpPr>
        <p:spPr>
          <a:xfrm>
            <a:off x="9179145" y="2675114"/>
            <a:ext cx="2222500" cy="600164"/>
          </a:xfrm>
          <a:prstGeom prst="rect">
            <a:avLst/>
          </a:prstGeom>
          <a:noFill/>
        </p:spPr>
        <p:txBody>
          <a:bodyPr wrap="square" rtlCol="0">
            <a:spAutoFit/>
          </a:bodyPr>
          <a:lstStyle/>
          <a:p>
            <a:pPr lvl="0" algn="r"/>
            <a:r>
              <a:rPr lang="en-GB" sz="1100" b="0" i="0" err="1">
                <a:solidFill>
                  <a:schemeClr val="bg1"/>
                </a:solidFill>
                <a:effectLst/>
                <a:latin typeface="Segoe UI Semilight" panose="020B0402040204020203" pitchFamily="34" charset="0"/>
                <a:cs typeface="Segoe UI Semilight" panose="020B0402040204020203" pitchFamily="34" charset="0"/>
              </a:rPr>
              <a:t>Marconistraat</a:t>
            </a:r>
            <a:r>
              <a:rPr lang="en-GB" sz="1100" b="0" i="0">
                <a:solidFill>
                  <a:schemeClr val="bg1"/>
                </a:solidFill>
                <a:effectLst/>
                <a:latin typeface="Segoe UI Semilight" panose="020B0402040204020203" pitchFamily="34" charset="0"/>
                <a:cs typeface="Segoe UI Semilight" panose="020B0402040204020203" pitchFamily="34" charset="0"/>
              </a:rPr>
              <a:t> 16</a:t>
            </a:r>
            <a:br>
              <a:rPr lang="en-GB" sz="1100">
                <a:solidFill>
                  <a:schemeClr val="bg1"/>
                </a:solidFill>
                <a:latin typeface="Segoe UI Semilight" panose="020B0402040204020203" pitchFamily="34" charset="0"/>
                <a:cs typeface="Segoe UI Semilight" panose="020B0402040204020203" pitchFamily="34" charset="0"/>
              </a:rPr>
            </a:br>
            <a:r>
              <a:rPr lang="en-GB" sz="1100" b="0" i="0">
                <a:solidFill>
                  <a:schemeClr val="bg1"/>
                </a:solidFill>
                <a:effectLst/>
                <a:latin typeface="Segoe UI Semilight" panose="020B0402040204020203" pitchFamily="34" charset="0"/>
                <a:cs typeface="Segoe UI Semilight" panose="020B0402040204020203" pitchFamily="34" charset="0"/>
              </a:rPr>
              <a:t>3029 AK, Rotterdam</a:t>
            </a:r>
            <a:br>
              <a:rPr lang="en-GB" sz="1100">
                <a:solidFill>
                  <a:schemeClr val="bg1"/>
                </a:solidFill>
                <a:latin typeface="Segoe UI Semilight" panose="020B0402040204020203" pitchFamily="34" charset="0"/>
                <a:cs typeface="Segoe UI Semilight" panose="020B0402040204020203" pitchFamily="34" charset="0"/>
              </a:rPr>
            </a:br>
            <a:r>
              <a:rPr lang="en-GB" sz="1100" b="0" i="0">
                <a:solidFill>
                  <a:schemeClr val="bg1"/>
                </a:solidFill>
                <a:effectLst/>
                <a:latin typeface="Segoe UI Semilight" panose="020B0402040204020203" pitchFamily="34" charset="0"/>
                <a:cs typeface="Segoe UI Semilight" panose="020B0402040204020203" pitchFamily="34" charset="0"/>
              </a:rPr>
              <a:t>The Netherlands</a:t>
            </a:r>
            <a:endParaRPr lang="en-US" sz="1100">
              <a:solidFill>
                <a:schemeClr val="bg1"/>
              </a:solidFill>
              <a:latin typeface="Segoe UI Semilight" panose="020B0402040204020203" pitchFamily="34" charset="0"/>
              <a:cs typeface="Segoe UI Semilight" panose="020B0402040204020203" pitchFamily="34" charset="0"/>
            </a:endParaRPr>
          </a:p>
        </p:txBody>
      </p:sp>
      <p:cxnSp>
        <p:nvCxnSpPr>
          <p:cNvPr id="23" name="Straight Connector 22">
            <a:extLst>
              <a:ext uri="{FF2B5EF4-FFF2-40B4-BE49-F238E27FC236}">
                <a16:creationId xmlns:a16="http://schemas.microsoft.com/office/drawing/2014/main" id="{01AB12FC-DC18-4764-9E47-6ADF7BF2BE27}"/>
              </a:ext>
            </a:extLst>
          </p:cNvPr>
          <p:cNvCxnSpPr>
            <a:cxnSpLocks/>
          </p:cNvCxnSpPr>
          <p:nvPr userDrawn="1"/>
        </p:nvCxnSpPr>
        <p:spPr>
          <a:xfrm>
            <a:off x="814208" y="2095909"/>
            <a:ext cx="2089189"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25" name="Title 1">
            <a:extLst>
              <a:ext uri="{FF2B5EF4-FFF2-40B4-BE49-F238E27FC236}">
                <a16:creationId xmlns:a16="http://schemas.microsoft.com/office/drawing/2014/main" id="{D213F24F-C185-406B-945F-42A630C9F020}"/>
              </a:ext>
            </a:extLst>
          </p:cNvPr>
          <p:cNvSpPr>
            <a:spLocks noGrp="1"/>
          </p:cNvSpPr>
          <p:nvPr>
            <p:ph type="title" hasCustomPrompt="1"/>
          </p:nvPr>
        </p:nvSpPr>
        <p:spPr>
          <a:xfrm>
            <a:off x="699908" y="1500914"/>
            <a:ext cx="4953039" cy="557022"/>
          </a:xfrm>
        </p:spPr>
        <p:txBody>
          <a:bodyPr anchor="b">
            <a:noAutofit/>
          </a:bodyPr>
          <a:lstStyle>
            <a:lvl1pPr>
              <a:defRPr sz="3600">
                <a:solidFill>
                  <a:schemeClr val="bg1"/>
                </a:solidFill>
                <a:latin typeface="Segoe UI Bold" panose="020B0802040204020203" pitchFamily="34" charset="0"/>
                <a:cs typeface="Segoe UI Bold" panose="020B0802040204020203" pitchFamily="34" charset="0"/>
              </a:defRPr>
            </a:lvl1pPr>
          </a:lstStyle>
          <a:p>
            <a:r>
              <a:rPr lang="en-US"/>
              <a:t>Insert title</a:t>
            </a:r>
          </a:p>
        </p:txBody>
      </p:sp>
      <p:sp>
        <p:nvSpPr>
          <p:cNvPr id="33" name="Subtitle 2">
            <a:extLst>
              <a:ext uri="{FF2B5EF4-FFF2-40B4-BE49-F238E27FC236}">
                <a16:creationId xmlns:a16="http://schemas.microsoft.com/office/drawing/2014/main" id="{9156F917-3AA3-4A0A-B9C0-1B0E74886140}"/>
              </a:ext>
            </a:extLst>
          </p:cNvPr>
          <p:cNvSpPr>
            <a:spLocks noGrp="1"/>
          </p:cNvSpPr>
          <p:nvPr>
            <p:ph type="subTitle" idx="1" hasCustomPrompt="1"/>
          </p:nvPr>
        </p:nvSpPr>
        <p:spPr>
          <a:xfrm>
            <a:off x="699908" y="2139925"/>
            <a:ext cx="4953039" cy="834499"/>
          </a:xfrm>
        </p:spPr>
        <p:txBody>
          <a:bodyPr>
            <a:normAutofit/>
          </a:bodyPr>
          <a:lstStyle>
            <a:lvl1pPr marL="0" indent="0" algn="l">
              <a:lnSpc>
                <a:spcPct val="100000"/>
              </a:lnSpc>
              <a:spcBef>
                <a:spcPts val="0"/>
              </a:spcBef>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you details here</a:t>
            </a:r>
          </a:p>
        </p:txBody>
      </p:sp>
      <p:pic>
        <p:nvPicPr>
          <p:cNvPr id="13" name="Picture 12">
            <a:extLst>
              <a:ext uri="{FF2B5EF4-FFF2-40B4-BE49-F238E27FC236}">
                <a16:creationId xmlns:a16="http://schemas.microsoft.com/office/drawing/2014/main" id="{6910916D-A53C-4FDA-8358-9E7D28D03FAD}"/>
              </a:ext>
            </a:extLst>
          </p:cNvPr>
          <p:cNvPicPr>
            <a:picLocks noChangeAspect="1"/>
          </p:cNvPicPr>
          <p:nvPr userDrawn="1"/>
        </p:nvPicPr>
        <p:blipFill>
          <a:blip r:embed="rId4" cstate="print">
            <a:alphaModFix amt="70000"/>
            <a:extLst>
              <a:ext uri="{28A0092B-C50C-407E-A947-70E740481C1C}">
                <a14:useLocalDpi xmlns:a14="http://schemas.microsoft.com/office/drawing/2010/main"/>
              </a:ext>
            </a:extLst>
          </a:blip>
          <a:srcRect/>
          <a:stretch/>
        </p:blipFill>
        <p:spPr>
          <a:xfrm>
            <a:off x="10359438" y="1592264"/>
            <a:ext cx="1018354" cy="1007510"/>
          </a:xfrm>
          <a:prstGeom prst="rect">
            <a:avLst/>
          </a:prstGeom>
        </p:spPr>
      </p:pic>
    </p:spTree>
    <p:extLst>
      <p:ext uri="{BB962C8B-B14F-4D97-AF65-F5344CB8AC3E}">
        <p14:creationId xmlns:p14="http://schemas.microsoft.com/office/powerpoint/2010/main" val="1340710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_White_2">
    <p:spTree>
      <p:nvGrpSpPr>
        <p:cNvPr id="1" name=""/>
        <p:cNvGrpSpPr/>
        <p:nvPr/>
      </p:nvGrpSpPr>
      <p:grpSpPr>
        <a:xfrm>
          <a:off x="0" y="0"/>
          <a:ext cx="0" cy="0"/>
          <a:chOff x="0" y="0"/>
          <a:chExt cx="0" cy="0"/>
        </a:xfrm>
      </p:grpSpPr>
      <p:pic>
        <p:nvPicPr>
          <p:cNvPr id="13" name="Picture 12" descr="A group of people walking in a subway&#10;&#10;Description automatically generated">
            <a:extLst>
              <a:ext uri="{FF2B5EF4-FFF2-40B4-BE49-F238E27FC236}">
                <a16:creationId xmlns:a16="http://schemas.microsoft.com/office/drawing/2014/main" id="{F13036D5-E9CB-170B-8777-96A987A07AD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0043"/>
          <a:stretch/>
        </p:blipFill>
        <p:spPr>
          <a:xfrm>
            <a:off x="-1224347" y="1"/>
            <a:ext cx="13416347" cy="6857998"/>
          </a:xfrm>
          <a:prstGeom prst="rect">
            <a:avLst/>
          </a:prstGeom>
        </p:spPr>
      </p:pic>
      <p:sp>
        <p:nvSpPr>
          <p:cNvPr id="7" name="Rectangle 6">
            <a:extLst>
              <a:ext uri="{FF2B5EF4-FFF2-40B4-BE49-F238E27FC236}">
                <a16:creationId xmlns:a16="http://schemas.microsoft.com/office/drawing/2014/main" id="{84669BD4-9848-46F0-ADF8-CEEB34DADD6D}"/>
              </a:ext>
            </a:extLst>
          </p:cNvPr>
          <p:cNvSpPr>
            <a:spLocks/>
          </p:cNvSpPr>
          <p:nvPr userDrawn="1"/>
        </p:nvSpPr>
        <p:spPr>
          <a:xfrm flipH="1" flipV="1">
            <a:off x="0" y="0"/>
            <a:ext cx="12199992" cy="6858000"/>
          </a:xfrm>
          <a:prstGeom prst="rect">
            <a:avLst/>
          </a:prstGeom>
          <a:gradFill flip="none" rotWithShape="1">
            <a:gsLst>
              <a:gs pos="0">
                <a:srgbClr val="000000">
                  <a:lumMod val="100000"/>
                  <a:alpha val="45000"/>
                </a:srgbClr>
              </a:gs>
              <a:gs pos="0">
                <a:srgbClr val="000000">
                  <a:alpha val="45000"/>
                </a:srgb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FE65E1F-BD38-481C-B858-15E9DBEB83C0}"/>
              </a:ext>
            </a:extLst>
          </p:cNvPr>
          <p:cNvSpPr>
            <a:spLocks noGrp="1"/>
          </p:cNvSpPr>
          <p:nvPr>
            <p:ph type="ctrTitle" hasCustomPrompt="1"/>
          </p:nvPr>
        </p:nvSpPr>
        <p:spPr>
          <a:xfrm>
            <a:off x="1772546" y="1218137"/>
            <a:ext cx="8646909" cy="621243"/>
          </a:xfrm>
        </p:spPr>
        <p:txBody>
          <a:bodyPr anchor="b">
            <a:normAutofit/>
          </a:bodyPr>
          <a:lstStyle>
            <a:lvl1pPr algn="ctr">
              <a:defRPr sz="3600" b="1">
                <a:solidFill>
                  <a:schemeClr val="bg1"/>
                </a:solidFill>
                <a:latin typeface="+mj-lt"/>
              </a:defRPr>
            </a:lvl1pPr>
          </a:lstStyle>
          <a:p>
            <a:r>
              <a:rPr lang="en-US"/>
              <a:t>Insert short title here</a:t>
            </a:r>
          </a:p>
        </p:txBody>
      </p:sp>
      <p:sp>
        <p:nvSpPr>
          <p:cNvPr id="3" name="Subtitle 2">
            <a:extLst>
              <a:ext uri="{FF2B5EF4-FFF2-40B4-BE49-F238E27FC236}">
                <a16:creationId xmlns:a16="http://schemas.microsoft.com/office/drawing/2014/main" id="{0ED36AAB-D7C0-4992-9669-51284C2FA0D8}"/>
              </a:ext>
            </a:extLst>
          </p:cNvPr>
          <p:cNvSpPr>
            <a:spLocks noGrp="1"/>
          </p:cNvSpPr>
          <p:nvPr>
            <p:ph type="subTitle" idx="1" hasCustomPrompt="1"/>
          </p:nvPr>
        </p:nvSpPr>
        <p:spPr>
          <a:xfrm>
            <a:off x="2343237" y="1985564"/>
            <a:ext cx="7518123" cy="864468"/>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sub-title here</a:t>
            </a:r>
          </a:p>
        </p:txBody>
      </p:sp>
      <p:pic>
        <p:nvPicPr>
          <p:cNvPr id="6" name="Picture 5">
            <a:extLst>
              <a:ext uri="{FF2B5EF4-FFF2-40B4-BE49-F238E27FC236}">
                <a16:creationId xmlns:a16="http://schemas.microsoft.com/office/drawing/2014/main" id="{E900051A-C75F-46F2-BC6A-050CDC18401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391559" y="4510616"/>
            <a:ext cx="1408882" cy="1392644"/>
          </a:xfrm>
          <a:prstGeom prst="rect">
            <a:avLst/>
          </a:prstGeom>
        </p:spPr>
      </p:pic>
      <p:cxnSp>
        <p:nvCxnSpPr>
          <p:cNvPr id="9" name="Straight Connector 8">
            <a:extLst>
              <a:ext uri="{FF2B5EF4-FFF2-40B4-BE49-F238E27FC236}">
                <a16:creationId xmlns:a16="http://schemas.microsoft.com/office/drawing/2014/main" id="{34CD3291-860C-488D-897C-4AB34B9FC744}"/>
              </a:ext>
            </a:extLst>
          </p:cNvPr>
          <p:cNvCxnSpPr>
            <a:cxnSpLocks/>
          </p:cNvCxnSpPr>
          <p:nvPr userDrawn="1"/>
        </p:nvCxnSpPr>
        <p:spPr>
          <a:xfrm>
            <a:off x="3980658" y="1894796"/>
            <a:ext cx="4230685"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0" name="Footer Placeholder 1">
            <a:extLst>
              <a:ext uri="{FF2B5EF4-FFF2-40B4-BE49-F238E27FC236}">
                <a16:creationId xmlns:a16="http://schemas.microsoft.com/office/drawing/2014/main" id="{26AC2AF0-3BA4-5A19-379A-AC02F9BBA215}"/>
              </a:ext>
            </a:extLst>
          </p:cNvPr>
          <p:cNvSpPr>
            <a:spLocks noGrp="1"/>
          </p:cNvSpPr>
          <p:nvPr>
            <p:ph type="ftr" sz="quarter" idx="10"/>
          </p:nvPr>
        </p:nvSpPr>
        <p:spPr>
          <a:xfrm>
            <a:off x="4038600" y="6381749"/>
            <a:ext cx="4114800" cy="179389"/>
          </a:xfrm>
          <a:prstGeom prst="rect">
            <a:avLst/>
          </a:prstGeom>
        </p:spPr>
        <p:txBody>
          <a:bodyPr/>
          <a:lstStyle>
            <a:lvl1pPr algn="ctr">
              <a:defRPr sz="1000">
                <a:solidFill>
                  <a:schemeClr val="bg1"/>
                </a:solidFill>
              </a:defRPr>
            </a:lvl1pPr>
          </a:lstStyle>
          <a:p>
            <a:r>
              <a:rPr lang="en-US"/>
              <a:t>confidential</a:t>
            </a:r>
          </a:p>
        </p:txBody>
      </p:sp>
    </p:spTree>
    <p:extLst>
      <p:ext uri="{BB962C8B-B14F-4D97-AF65-F5344CB8AC3E}">
        <p14:creationId xmlns:p14="http://schemas.microsoft.com/office/powerpoint/2010/main" val="2213452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_White_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678744-7064-46C8-9153-1DF77A1D2E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992" y="9446"/>
            <a:ext cx="12199992" cy="6858000"/>
          </a:xfrm>
          <a:prstGeom prst="rect">
            <a:avLst/>
          </a:prstGeom>
        </p:spPr>
      </p:pic>
      <p:sp>
        <p:nvSpPr>
          <p:cNvPr id="7" name="Rectangle 6">
            <a:extLst>
              <a:ext uri="{FF2B5EF4-FFF2-40B4-BE49-F238E27FC236}">
                <a16:creationId xmlns:a16="http://schemas.microsoft.com/office/drawing/2014/main" id="{84669BD4-9848-46F0-ADF8-CEEB34DADD6D}"/>
              </a:ext>
            </a:extLst>
          </p:cNvPr>
          <p:cNvSpPr>
            <a:spLocks/>
          </p:cNvSpPr>
          <p:nvPr userDrawn="1"/>
        </p:nvSpPr>
        <p:spPr>
          <a:xfrm flipH="1" flipV="1">
            <a:off x="-19104" y="-1"/>
            <a:ext cx="12211104" cy="6858000"/>
          </a:xfrm>
          <a:prstGeom prst="rect">
            <a:avLst/>
          </a:prstGeom>
          <a:gradFill flip="none" rotWithShape="1">
            <a:gsLst>
              <a:gs pos="0">
                <a:srgbClr val="000000">
                  <a:lumMod val="100000"/>
                  <a:alpha val="45000"/>
                </a:srgbClr>
              </a:gs>
              <a:gs pos="0">
                <a:srgbClr val="000000">
                  <a:alpha val="45000"/>
                </a:srgb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3" name="Subtitle 2">
            <a:extLst>
              <a:ext uri="{FF2B5EF4-FFF2-40B4-BE49-F238E27FC236}">
                <a16:creationId xmlns:a16="http://schemas.microsoft.com/office/drawing/2014/main" id="{0ED36AAB-D7C0-4992-9669-51284C2FA0D8}"/>
              </a:ext>
            </a:extLst>
          </p:cNvPr>
          <p:cNvSpPr>
            <a:spLocks noGrp="1"/>
          </p:cNvSpPr>
          <p:nvPr>
            <p:ph type="subTitle" idx="1" hasCustomPrompt="1"/>
          </p:nvPr>
        </p:nvSpPr>
        <p:spPr>
          <a:xfrm>
            <a:off x="2343237" y="1985564"/>
            <a:ext cx="7518123" cy="864468"/>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Questions?</a:t>
            </a:r>
          </a:p>
        </p:txBody>
      </p:sp>
      <p:pic>
        <p:nvPicPr>
          <p:cNvPr id="6" name="Picture 5">
            <a:extLst>
              <a:ext uri="{FF2B5EF4-FFF2-40B4-BE49-F238E27FC236}">
                <a16:creationId xmlns:a16="http://schemas.microsoft.com/office/drawing/2014/main" id="{E900051A-C75F-46F2-BC6A-050CDC18401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391559" y="4510616"/>
            <a:ext cx="1408882" cy="1392644"/>
          </a:xfrm>
          <a:prstGeom prst="rect">
            <a:avLst/>
          </a:prstGeom>
        </p:spPr>
      </p:pic>
      <p:cxnSp>
        <p:nvCxnSpPr>
          <p:cNvPr id="9" name="Straight Connector 8">
            <a:extLst>
              <a:ext uri="{FF2B5EF4-FFF2-40B4-BE49-F238E27FC236}">
                <a16:creationId xmlns:a16="http://schemas.microsoft.com/office/drawing/2014/main" id="{34CD3291-860C-488D-897C-4AB34B9FC744}"/>
              </a:ext>
            </a:extLst>
          </p:cNvPr>
          <p:cNvCxnSpPr>
            <a:cxnSpLocks/>
          </p:cNvCxnSpPr>
          <p:nvPr userDrawn="1"/>
        </p:nvCxnSpPr>
        <p:spPr>
          <a:xfrm>
            <a:off x="3980658" y="1894796"/>
            <a:ext cx="4230685"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02E80AD4-DDE5-4E81-8160-551C6358F097}"/>
              </a:ext>
            </a:extLst>
          </p:cNvPr>
          <p:cNvSpPr txBox="1"/>
          <p:nvPr userDrawn="1"/>
        </p:nvSpPr>
        <p:spPr>
          <a:xfrm>
            <a:off x="2343237" y="1288961"/>
            <a:ext cx="7529235"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a:solidFill>
                  <a:schemeClr val="bg1"/>
                </a:solidFill>
                <a:latin typeface="+mj-lt"/>
                <a:ea typeface="+mj-ea"/>
                <a:cs typeface="Segoe UI Semibold" panose="020B0702040204020203" pitchFamily="34" charset="0"/>
              </a:rPr>
              <a:t>Get in touch</a:t>
            </a:r>
            <a:endParaRPr lang="en-NL" sz="3600" b="1" kern="1200">
              <a:solidFill>
                <a:schemeClr val="bg1"/>
              </a:solidFill>
              <a:latin typeface="+mj-lt"/>
              <a:ea typeface="+mj-ea"/>
              <a:cs typeface="Segoe UI Semibold" panose="020B0702040204020203" pitchFamily="34" charset="0"/>
            </a:endParaRPr>
          </a:p>
        </p:txBody>
      </p:sp>
    </p:spTree>
    <p:extLst>
      <p:ext uri="{BB962C8B-B14F-4D97-AF65-F5344CB8AC3E}">
        <p14:creationId xmlns:p14="http://schemas.microsoft.com/office/powerpoint/2010/main" val="234464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White_Partners_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23D08E-1EA1-4380-B7E0-70A6D9F8C2D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992" y="9446"/>
            <a:ext cx="12199992" cy="6858000"/>
          </a:xfrm>
          <a:prstGeom prst="rect">
            <a:avLst/>
          </a:prstGeom>
        </p:spPr>
      </p:pic>
      <p:sp>
        <p:nvSpPr>
          <p:cNvPr id="7" name="Rectangle 6">
            <a:extLst>
              <a:ext uri="{FF2B5EF4-FFF2-40B4-BE49-F238E27FC236}">
                <a16:creationId xmlns:a16="http://schemas.microsoft.com/office/drawing/2014/main" id="{84669BD4-9848-46F0-ADF8-CEEB34DADD6D}"/>
              </a:ext>
            </a:extLst>
          </p:cNvPr>
          <p:cNvSpPr>
            <a:spLocks/>
          </p:cNvSpPr>
          <p:nvPr userDrawn="1"/>
        </p:nvSpPr>
        <p:spPr>
          <a:xfrm flipH="1" flipV="1">
            <a:off x="-3996" y="9446"/>
            <a:ext cx="12199992" cy="6858000"/>
          </a:xfrm>
          <a:prstGeom prst="rect">
            <a:avLst/>
          </a:prstGeom>
          <a:gradFill flip="none" rotWithShape="1">
            <a:gsLst>
              <a:gs pos="0">
                <a:srgbClr val="000000">
                  <a:lumMod val="100000"/>
                  <a:alpha val="45000"/>
                </a:srgbClr>
              </a:gs>
              <a:gs pos="0">
                <a:srgbClr val="000000">
                  <a:alpha val="45000"/>
                </a:srgb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FE65E1F-BD38-481C-B858-15E9DBEB83C0}"/>
              </a:ext>
            </a:extLst>
          </p:cNvPr>
          <p:cNvSpPr>
            <a:spLocks noGrp="1"/>
          </p:cNvSpPr>
          <p:nvPr>
            <p:ph type="ctrTitle" hasCustomPrompt="1"/>
          </p:nvPr>
        </p:nvSpPr>
        <p:spPr>
          <a:xfrm>
            <a:off x="1772546" y="1218137"/>
            <a:ext cx="8646909" cy="621243"/>
          </a:xfrm>
        </p:spPr>
        <p:txBody>
          <a:bodyPr anchor="b">
            <a:normAutofit/>
          </a:bodyPr>
          <a:lstStyle>
            <a:lvl1pPr algn="ctr">
              <a:defRPr sz="3600" b="1">
                <a:solidFill>
                  <a:schemeClr val="bg1"/>
                </a:solidFill>
                <a:latin typeface="+mj-lt"/>
              </a:defRPr>
            </a:lvl1pPr>
          </a:lstStyle>
          <a:p>
            <a:r>
              <a:rPr lang="en-US"/>
              <a:t>Insert short title here</a:t>
            </a:r>
          </a:p>
        </p:txBody>
      </p:sp>
      <p:sp>
        <p:nvSpPr>
          <p:cNvPr id="3" name="Subtitle 2">
            <a:extLst>
              <a:ext uri="{FF2B5EF4-FFF2-40B4-BE49-F238E27FC236}">
                <a16:creationId xmlns:a16="http://schemas.microsoft.com/office/drawing/2014/main" id="{0ED36AAB-D7C0-4992-9669-51284C2FA0D8}"/>
              </a:ext>
            </a:extLst>
          </p:cNvPr>
          <p:cNvSpPr>
            <a:spLocks noGrp="1"/>
          </p:cNvSpPr>
          <p:nvPr>
            <p:ph type="subTitle" idx="1" hasCustomPrompt="1"/>
          </p:nvPr>
        </p:nvSpPr>
        <p:spPr>
          <a:xfrm>
            <a:off x="2343237" y="1985564"/>
            <a:ext cx="7518123" cy="864468"/>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sub-title here</a:t>
            </a:r>
          </a:p>
        </p:txBody>
      </p:sp>
      <p:cxnSp>
        <p:nvCxnSpPr>
          <p:cNvPr id="9" name="Straight Connector 8">
            <a:extLst>
              <a:ext uri="{FF2B5EF4-FFF2-40B4-BE49-F238E27FC236}">
                <a16:creationId xmlns:a16="http://schemas.microsoft.com/office/drawing/2014/main" id="{34CD3291-860C-488D-897C-4AB34B9FC744}"/>
              </a:ext>
            </a:extLst>
          </p:cNvPr>
          <p:cNvCxnSpPr>
            <a:cxnSpLocks/>
          </p:cNvCxnSpPr>
          <p:nvPr userDrawn="1"/>
        </p:nvCxnSpPr>
        <p:spPr>
          <a:xfrm>
            <a:off x="3980658" y="1894796"/>
            <a:ext cx="4230685"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EC424209-A313-49E2-866B-8DBE9EF2022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299949" y="4510616"/>
            <a:ext cx="1408882" cy="1392644"/>
          </a:xfrm>
          <a:prstGeom prst="rect">
            <a:avLst/>
          </a:prstGeom>
        </p:spPr>
      </p:pic>
      <p:cxnSp>
        <p:nvCxnSpPr>
          <p:cNvPr id="11" name="Straight Connector 10">
            <a:extLst>
              <a:ext uri="{FF2B5EF4-FFF2-40B4-BE49-F238E27FC236}">
                <a16:creationId xmlns:a16="http://schemas.microsoft.com/office/drawing/2014/main" id="{F409C60A-247D-4DD9-8B22-54041635F055}"/>
              </a:ext>
            </a:extLst>
          </p:cNvPr>
          <p:cNvCxnSpPr/>
          <p:nvPr userDrawn="1"/>
        </p:nvCxnSpPr>
        <p:spPr>
          <a:xfrm>
            <a:off x="6096000" y="4508205"/>
            <a:ext cx="0" cy="139640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id="{624DBAE8-100D-4D98-BFE3-4DDA446B0483}"/>
              </a:ext>
            </a:extLst>
          </p:cNvPr>
          <p:cNvSpPr>
            <a:spLocks noGrp="1"/>
          </p:cNvSpPr>
          <p:nvPr>
            <p:ph type="pic" idx="24" hasCustomPrompt="1"/>
          </p:nvPr>
        </p:nvSpPr>
        <p:spPr>
          <a:xfrm>
            <a:off x="6483168" y="4508205"/>
            <a:ext cx="3378189" cy="1396409"/>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partner logo </a:t>
            </a:r>
            <a:r>
              <a:rPr lang="en-US" err="1"/>
              <a:t>png</a:t>
            </a:r>
            <a:r>
              <a:rPr lang="en-US"/>
              <a:t> here</a:t>
            </a:r>
          </a:p>
        </p:txBody>
      </p:sp>
      <p:sp>
        <p:nvSpPr>
          <p:cNvPr id="15" name="Footer Placeholder 1">
            <a:extLst>
              <a:ext uri="{FF2B5EF4-FFF2-40B4-BE49-F238E27FC236}">
                <a16:creationId xmlns:a16="http://schemas.microsoft.com/office/drawing/2014/main" id="{1CF8048D-8C5D-F90A-D007-068D4C4E30CB}"/>
              </a:ext>
            </a:extLst>
          </p:cNvPr>
          <p:cNvSpPr>
            <a:spLocks noGrp="1"/>
          </p:cNvSpPr>
          <p:nvPr>
            <p:ph type="ftr" sz="quarter" idx="10"/>
          </p:nvPr>
        </p:nvSpPr>
        <p:spPr>
          <a:xfrm>
            <a:off x="4038600" y="6381749"/>
            <a:ext cx="4114800" cy="179389"/>
          </a:xfrm>
          <a:prstGeom prst="rect">
            <a:avLst/>
          </a:prstGeom>
        </p:spPr>
        <p:txBody>
          <a:bodyPr/>
          <a:lstStyle>
            <a:lvl1pPr algn="ctr">
              <a:defRPr sz="1000">
                <a:solidFill>
                  <a:schemeClr val="bg1"/>
                </a:solidFill>
              </a:defRPr>
            </a:lvl1pPr>
          </a:lstStyle>
          <a:p>
            <a:r>
              <a:rPr lang="en-US"/>
              <a:t>confidential</a:t>
            </a:r>
          </a:p>
        </p:txBody>
      </p:sp>
    </p:spTree>
    <p:extLst>
      <p:ext uri="{BB962C8B-B14F-4D97-AF65-F5344CB8AC3E}">
        <p14:creationId xmlns:p14="http://schemas.microsoft.com/office/powerpoint/2010/main" val="2536470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_White_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678744-7064-46C8-9153-1DF77A1D2E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428"/>
            <a:ext cx="12192000" cy="6857142"/>
          </a:xfrm>
          <a:prstGeom prst="rect">
            <a:avLst/>
          </a:prstGeom>
        </p:spPr>
      </p:pic>
      <p:sp>
        <p:nvSpPr>
          <p:cNvPr id="13" name="Rectangle 12">
            <a:extLst>
              <a:ext uri="{FF2B5EF4-FFF2-40B4-BE49-F238E27FC236}">
                <a16:creationId xmlns:a16="http://schemas.microsoft.com/office/drawing/2014/main" id="{11F50128-7BEA-489C-BEA0-5D4076589BB1}"/>
              </a:ext>
            </a:extLst>
          </p:cNvPr>
          <p:cNvSpPr/>
          <p:nvPr userDrawn="1"/>
        </p:nvSpPr>
        <p:spPr>
          <a:xfrm flipH="1" flipV="1">
            <a:off x="0" y="-1"/>
            <a:ext cx="12192000" cy="6858000"/>
          </a:xfrm>
          <a:prstGeom prst="rect">
            <a:avLst/>
          </a:prstGeom>
          <a:gradFill flip="none" rotWithShape="1">
            <a:gsLst>
              <a:gs pos="0">
                <a:srgbClr val="000000">
                  <a:alpha val="37000"/>
                  <a:lumMod val="100000"/>
                </a:srgbClr>
              </a:gs>
              <a:gs pos="0">
                <a:srgbClr val="000000">
                  <a:alpha val="50000"/>
                </a:srgb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FE65E1F-BD38-481C-B858-15E9DBEB83C0}"/>
              </a:ext>
            </a:extLst>
          </p:cNvPr>
          <p:cNvSpPr>
            <a:spLocks noGrp="1"/>
          </p:cNvSpPr>
          <p:nvPr>
            <p:ph type="ctrTitle" hasCustomPrompt="1"/>
          </p:nvPr>
        </p:nvSpPr>
        <p:spPr>
          <a:xfrm>
            <a:off x="1772546" y="1218137"/>
            <a:ext cx="8646909" cy="621243"/>
          </a:xfrm>
        </p:spPr>
        <p:txBody>
          <a:bodyPr anchor="b">
            <a:noAutofit/>
          </a:bodyPr>
          <a:lstStyle>
            <a:lvl1pPr algn="ctr">
              <a:defRPr sz="3600" b="1">
                <a:solidFill>
                  <a:schemeClr val="bg1"/>
                </a:solidFill>
                <a:latin typeface="+mj-lt"/>
                <a:cs typeface="Segoe UI Semibold" panose="020B0702040204020203" pitchFamily="34" charset="0"/>
              </a:defRPr>
            </a:lvl1pPr>
          </a:lstStyle>
          <a:p>
            <a:r>
              <a:rPr lang="en-US"/>
              <a:t>Insert short title here</a:t>
            </a:r>
          </a:p>
        </p:txBody>
      </p:sp>
      <p:sp>
        <p:nvSpPr>
          <p:cNvPr id="3" name="Subtitle 2">
            <a:extLst>
              <a:ext uri="{FF2B5EF4-FFF2-40B4-BE49-F238E27FC236}">
                <a16:creationId xmlns:a16="http://schemas.microsoft.com/office/drawing/2014/main" id="{0ED36AAB-D7C0-4992-9669-51284C2FA0D8}"/>
              </a:ext>
            </a:extLst>
          </p:cNvPr>
          <p:cNvSpPr>
            <a:spLocks noGrp="1"/>
          </p:cNvSpPr>
          <p:nvPr>
            <p:ph type="subTitle" idx="1" hasCustomPrompt="1"/>
          </p:nvPr>
        </p:nvSpPr>
        <p:spPr>
          <a:xfrm>
            <a:off x="2343237" y="1985564"/>
            <a:ext cx="7518123" cy="864468"/>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sub-title here</a:t>
            </a:r>
          </a:p>
        </p:txBody>
      </p:sp>
      <p:cxnSp>
        <p:nvCxnSpPr>
          <p:cNvPr id="9" name="Straight Connector 8">
            <a:extLst>
              <a:ext uri="{FF2B5EF4-FFF2-40B4-BE49-F238E27FC236}">
                <a16:creationId xmlns:a16="http://schemas.microsoft.com/office/drawing/2014/main" id="{34CD3291-860C-488D-897C-4AB34B9FC744}"/>
              </a:ext>
            </a:extLst>
          </p:cNvPr>
          <p:cNvCxnSpPr>
            <a:cxnSpLocks/>
          </p:cNvCxnSpPr>
          <p:nvPr userDrawn="1"/>
        </p:nvCxnSpPr>
        <p:spPr>
          <a:xfrm>
            <a:off x="3980658" y="1894796"/>
            <a:ext cx="4230685"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0" name="Footer Placeholder 1">
            <a:extLst>
              <a:ext uri="{FF2B5EF4-FFF2-40B4-BE49-F238E27FC236}">
                <a16:creationId xmlns:a16="http://schemas.microsoft.com/office/drawing/2014/main" id="{039495CF-5C1D-4009-819A-36A2F5EA164F}"/>
              </a:ext>
            </a:extLst>
          </p:cNvPr>
          <p:cNvSpPr>
            <a:spLocks noGrp="1"/>
          </p:cNvSpPr>
          <p:nvPr>
            <p:ph type="ftr" sz="quarter" idx="10"/>
          </p:nvPr>
        </p:nvSpPr>
        <p:spPr>
          <a:xfrm>
            <a:off x="4038600" y="6381749"/>
            <a:ext cx="4114800" cy="179389"/>
          </a:xfrm>
          <a:prstGeom prst="rect">
            <a:avLst/>
          </a:prstGeom>
        </p:spPr>
        <p:txBody>
          <a:bodyPr/>
          <a:lstStyle>
            <a:lvl1pPr algn="ctr">
              <a:defRPr sz="1000">
                <a:solidFill>
                  <a:schemeClr val="bg1"/>
                </a:solidFill>
              </a:defRPr>
            </a:lvl1pPr>
          </a:lstStyle>
          <a:p>
            <a:r>
              <a:rPr lang="en-US"/>
              <a:t>confidential</a:t>
            </a:r>
          </a:p>
        </p:txBody>
      </p:sp>
      <p:pic>
        <p:nvPicPr>
          <p:cNvPr id="11" name="Picture 10">
            <a:extLst>
              <a:ext uri="{FF2B5EF4-FFF2-40B4-BE49-F238E27FC236}">
                <a16:creationId xmlns:a16="http://schemas.microsoft.com/office/drawing/2014/main" id="{2399D09C-FF90-48A5-B933-94CDE255A43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391559" y="4510616"/>
            <a:ext cx="1408882" cy="1392644"/>
          </a:xfrm>
          <a:prstGeom prst="rect">
            <a:avLst/>
          </a:prstGeom>
        </p:spPr>
      </p:pic>
    </p:spTree>
    <p:extLst>
      <p:ext uri="{BB962C8B-B14F-4D97-AF65-F5344CB8AC3E}">
        <p14:creationId xmlns:p14="http://schemas.microsoft.com/office/powerpoint/2010/main" val="4017239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prietary &amp; confidential">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02B79B-24E7-4956-8A4B-DBD80987DB25}"/>
              </a:ext>
            </a:extLst>
          </p:cNvPr>
          <p:cNvSpPr txBox="1"/>
          <p:nvPr userDrawn="1"/>
        </p:nvSpPr>
        <p:spPr>
          <a:xfrm>
            <a:off x="6096000" y="594905"/>
            <a:ext cx="5400675" cy="5139869"/>
          </a:xfrm>
          <a:prstGeom prst="rect">
            <a:avLst/>
          </a:prstGeom>
          <a:noFill/>
        </p:spPr>
        <p:txBody>
          <a:bodyPr wrap="square" rtlCol="0">
            <a:spAutoFit/>
          </a:bodyPr>
          <a:lstStyle/>
          <a:p>
            <a:r>
              <a:rPr lang="en-GB" sz="2000" b="0">
                <a:solidFill>
                  <a:schemeClr val="tx1"/>
                </a:solidFill>
                <a:latin typeface="Segoe UI Semibold" panose="020B0702040204020203" pitchFamily="34" charset="0"/>
                <a:cs typeface="Segoe UI Semibold" panose="020B0702040204020203" pitchFamily="34" charset="0"/>
              </a:rPr>
              <a:t>Proprietary &amp; confidential</a:t>
            </a:r>
          </a:p>
          <a:p>
            <a:pPr algn="just"/>
            <a:br>
              <a:rPr lang="en-GB" sz="1400">
                <a:solidFill>
                  <a:schemeClr val="tx1"/>
                </a:solidFill>
              </a:rPr>
            </a:br>
            <a:r>
              <a:rPr lang="en-GB" sz="1200">
                <a:solidFill>
                  <a:schemeClr val="tx1"/>
                </a:solidFill>
              </a:rPr>
              <a:t>This document contains proprietary and sensitive information that is the property of Hardt B.V. and its subsidiaries and affiliated companies (“Hardt”). It is furnished solely to assist in the evaluation of a potential business or investment relationship with Hardt. Recipients of this document understand that all of the information contained herein is confidential, and agree that they will treat all such information in a confidential manner and will use such information only in the evaluation of the potential business or investment relationship. Recipients agree that they will not directly or indirectly disclose or distribute, or permit their agents to disclose or distribute, any such information without the prior consent of Hardt.</a:t>
            </a:r>
          </a:p>
          <a:p>
            <a:endParaRPr lang="en-GB" sz="1400">
              <a:solidFill>
                <a:schemeClr val="tx1"/>
              </a:solidFill>
            </a:endParaRPr>
          </a:p>
          <a:p>
            <a:endParaRPr lang="en-GB" sz="1400">
              <a:solidFill>
                <a:schemeClr val="tx1"/>
              </a:solidFill>
            </a:endParaRPr>
          </a:p>
          <a:p>
            <a:endParaRPr lang="en-GB" sz="1400">
              <a:solidFill>
                <a:schemeClr val="tx1"/>
              </a:solidFill>
            </a:endParaRPr>
          </a:p>
          <a:p>
            <a:endParaRPr lang="en-GB" sz="1400">
              <a:solidFill>
                <a:schemeClr val="tx1"/>
              </a:solidFill>
            </a:endParaRPr>
          </a:p>
          <a:p>
            <a:pPr marL="0" algn="l" defTabSz="914400" rtl="0" eaLnBrk="1" latinLnBrk="0" hangingPunct="1"/>
            <a:r>
              <a:rPr lang="en-GB" sz="2000" b="0" kern="1200">
                <a:solidFill>
                  <a:schemeClr val="tx1"/>
                </a:solidFill>
                <a:latin typeface="Segoe UI Semibold" panose="020B0702040204020203" pitchFamily="34" charset="0"/>
                <a:ea typeface="+mn-ea"/>
                <a:cs typeface="Segoe UI Semibold" panose="020B0702040204020203" pitchFamily="34" charset="0"/>
              </a:rPr>
              <a:t>Forward looking statement</a:t>
            </a:r>
          </a:p>
          <a:p>
            <a:pPr marL="0" algn="just" defTabSz="914400" rtl="0" eaLnBrk="1" latinLnBrk="0" hangingPunct="1"/>
            <a:br>
              <a:rPr lang="en-GB" sz="1400" b="1">
                <a:solidFill>
                  <a:schemeClr val="tx1"/>
                </a:solidFill>
              </a:rPr>
            </a:br>
            <a:r>
              <a:rPr lang="en-GB" sz="1200">
                <a:solidFill>
                  <a:schemeClr val="tx1"/>
                </a:solidFill>
              </a:rPr>
              <a:t>This document may contain forward-looking statements that involve a number of risks and uncertainties, including statements regarding the outlook of the Company’s business and results of operations. By nature, these risks and uncertainties could cause actual results to differ materially from those indicated. The Company disclaims any intention or obligation to update or revise any forward-looking statements, whether as a result of new information, future events or otherwise.</a:t>
            </a:r>
            <a:endParaRPr lang="en-GB" sz="1400">
              <a:solidFill>
                <a:schemeClr val="tx1"/>
              </a:solidFill>
            </a:endParaRPr>
          </a:p>
        </p:txBody>
      </p:sp>
      <p:sp>
        <p:nvSpPr>
          <p:cNvPr id="7" name="TextBox 6">
            <a:extLst>
              <a:ext uri="{FF2B5EF4-FFF2-40B4-BE49-F238E27FC236}">
                <a16:creationId xmlns:a16="http://schemas.microsoft.com/office/drawing/2014/main" id="{17CB272F-63E4-4870-8C05-8F3BF27F63EF}"/>
              </a:ext>
            </a:extLst>
          </p:cNvPr>
          <p:cNvSpPr txBox="1"/>
          <p:nvPr userDrawn="1"/>
        </p:nvSpPr>
        <p:spPr>
          <a:xfrm>
            <a:off x="1965325" y="3105834"/>
            <a:ext cx="2505075" cy="646331"/>
          </a:xfrm>
          <a:prstGeom prst="rect">
            <a:avLst/>
          </a:prstGeom>
          <a:noFill/>
        </p:spPr>
        <p:txBody>
          <a:bodyPr wrap="square" rtlCol="0">
            <a:spAutoFit/>
          </a:bodyPr>
          <a:lstStyle/>
          <a:p>
            <a:pPr defTabSz="914114">
              <a:defRPr/>
            </a:pPr>
            <a:r>
              <a:rPr lang="en-US" sz="1800" b="0">
                <a:solidFill>
                  <a:schemeClr val="tx1"/>
                </a:solidFill>
                <a:latin typeface="Segoe UI Bold" panose="020B0802040204020203" pitchFamily="34" charset="0"/>
                <a:ea typeface="Roboto Condensed"/>
                <a:cs typeface="Segoe UI Bold" panose="020B0802040204020203" pitchFamily="34" charset="0"/>
              </a:rPr>
              <a:t>Version 1.0.2</a:t>
            </a:r>
          </a:p>
          <a:p>
            <a:pPr defTabSz="914114">
              <a:defRPr/>
            </a:pPr>
            <a:r>
              <a:rPr lang="en-US" sz="1800" b="0">
                <a:solidFill>
                  <a:schemeClr val="tx1"/>
                </a:solidFill>
                <a:latin typeface="+mj-lt"/>
                <a:ea typeface="Roboto Condensed"/>
                <a:cs typeface="+mn-lt"/>
              </a:rPr>
              <a:t>December 14, 2021</a:t>
            </a:r>
          </a:p>
        </p:txBody>
      </p:sp>
      <p:sp>
        <p:nvSpPr>
          <p:cNvPr id="12" name="TextBox 11">
            <a:extLst>
              <a:ext uri="{FF2B5EF4-FFF2-40B4-BE49-F238E27FC236}">
                <a16:creationId xmlns:a16="http://schemas.microsoft.com/office/drawing/2014/main" id="{E0E85927-92DA-41BD-AC16-C1E279C6C810}"/>
              </a:ext>
            </a:extLst>
          </p:cNvPr>
          <p:cNvSpPr txBox="1"/>
          <p:nvPr userDrawn="1"/>
        </p:nvSpPr>
        <p:spPr>
          <a:xfrm>
            <a:off x="4843462" y="6337299"/>
            <a:ext cx="2505075" cy="246221"/>
          </a:xfrm>
          <a:prstGeom prst="rect">
            <a:avLst/>
          </a:prstGeom>
          <a:noFill/>
        </p:spPr>
        <p:txBody>
          <a:bodyPr wrap="square" rtlCol="0">
            <a:spAutoFit/>
          </a:bodyPr>
          <a:lstStyle/>
          <a:p>
            <a:pPr algn="ctr" defTabSz="914114">
              <a:defRPr/>
            </a:pPr>
            <a:r>
              <a:rPr lang="en-US" sz="1000" b="0">
                <a:solidFill>
                  <a:schemeClr val="bg1">
                    <a:lumMod val="65000"/>
                  </a:schemeClr>
                </a:solidFill>
                <a:latin typeface="+mj-lt"/>
                <a:ea typeface="Roboto Condensed"/>
                <a:cs typeface="Segoe UI Bold" panose="020B0802040204020203" pitchFamily="34" charset="0"/>
              </a:rPr>
              <a:t>-confidential-</a:t>
            </a:r>
          </a:p>
        </p:txBody>
      </p:sp>
    </p:spTree>
    <p:extLst>
      <p:ext uri="{BB962C8B-B14F-4D97-AF65-F5344CB8AC3E}">
        <p14:creationId xmlns:p14="http://schemas.microsoft.com/office/powerpoint/2010/main" val="1107540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list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F9FE88-C62E-4E44-B9D8-0DA83114CBC2}"/>
              </a:ext>
            </a:extLst>
          </p:cNvPr>
          <p:cNvSpPr/>
          <p:nvPr userDrawn="1"/>
        </p:nvSpPr>
        <p:spPr>
          <a:xfrm>
            <a:off x="4849706" y="0"/>
            <a:ext cx="7342293" cy="68580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DA9E3B-A091-45E9-B2E3-97F31CA8F1AD}"/>
              </a:ext>
            </a:extLst>
          </p:cNvPr>
          <p:cNvSpPr>
            <a:spLocks noGrp="1"/>
          </p:cNvSpPr>
          <p:nvPr>
            <p:ph type="title" hasCustomPrompt="1"/>
          </p:nvPr>
        </p:nvSpPr>
        <p:spPr>
          <a:xfrm>
            <a:off x="695325" y="620713"/>
            <a:ext cx="3748828" cy="863600"/>
          </a:xfrm>
        </p:spPr>
        <p:txBody>
          <a:bodyPr lIns="0" tIns="0" rIns="0" bIns="0" anchor="t">
            <a:normAutofit/>
          </a:bodyPr>
          <a:lstStyle>
            <a:lvl1pPr>
              <a:defRPr sz="2800"/>
            </a:lvl1pPr>
          </a:lstStyle>
          <a:p>
            <a:r>
              <a:rPr lang="en-US"/>
              <a:t>Insert title here.</a:t>
            </a:r>
          </a:p>
        </p:txBody>
      </p:sp>
      <p:sp>
        <p:nvSpPr>
          <p:cNvPr id="3" name="Content Placeholder 2">
            <a:extLst>
              <a:ext uri="{FF2B5EF4-FFF2-40B4-BE49-F238E27FC236}">
                <a16:creationId xmlns:a16="http://schemas.microsoft.com/office/drawing/2014/main" id="{52BD7B3B-7053-442D-9BF8-7E4646ADCFB4}"/>
              </a:ext>
            </a:extLst>
          </p:cNvPr>
          <p:cNvSpPr>
            <a:spLocks noGrp="1"/>
          </p:cNvSpPr>
          <p:nvPr>
            <p:ph idx="1"/>
          </p:nvPr>
        </p:nvSpPr>
        <p:spPr>
          <a:xfrm>
            <a:off x="5472854" y="620713"/>
            <a:ext cx="6023822" cy="5408477"/>
          </a:xfrm>
        </p:spPr>
        <p:txBody>
          <a:bodyPr anchor="ctr"/>
          <a:lstStyle>
            <a:lvl1pPr marL="176213" indent="-176213">
              <a:defRPr sz="1400">
                <a:latin typeface="Segoe UI Semibold" panose="020B0702040204020203" pitchFamily="34" charset="0"/>
                <a:cs typeface="Segoe UI Semibold" panose="020B0702040204020203" pitchFamily="34" charset="0"/>
              </a:defRPr>
            </a:lvl1pPr>
            <a:lvl2pPr marL="447675" indent="-173038">
              <a:defRPr sz="1400">
                <a:latin typeface="Segoe UI Semilight" panose="020B0402040204020203" pitchFamily="34" charset="0"/>
                <a:cs typeface="Segoe UI Semilight" panose="020B0402040204020203" pitchFamily="34" charset="0"/>
              </a:defRPr>
            </a:lvl2pPr>
            <a:lvl3pPr marL="806450" indent="-161925">
              <a:defRPr>
                <a:latin typeface="Segoe UI Semilight" panose="020B0402040204020203" pitchFamily="34" charset="0"/>
                <a:cs typeface="Segoe UI Semilight" panose="020B0402040204020203" pitchFamily="34" charset="0"/>
              </a:defRPr>
            </a:lvl3pPr>
            <a:lvl4pPr marL="1165225" indent="-152400">
              <a:defRPr>
                <a:latin typeface="Segoe UI Semilight" panose="020B0402040204020203" pitchFamily="34" charset="0"/>
                <a:cs typeface="Segoe UI Semilight" panose="020B0402040204020203" pitchFamily="34" charset="0"/>
              </a:defRPr>
            </a:lvl4pPr>
            <a:lvl5pPr marL="1524000" indent="-142875">
              <a:defRPr>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15">
            <a:extLst>
              <a:ext uri="{FF2B5EF4-FFF2-40B4-BE49-F238E27FC236}">
                <a16:creationId xmlns:a16="http://schemas.microsoft.com/office/drawing/2014/main" id="{D8583D69-ED4E-44BC-A7BE-7615078A0915}"/>
              </a:ext>
            </a:extLst>
          </p:cNvPr>
          <p:cNvSpPr>
            <a:spLocks noGrp="1"/>
          </p:cNvSpPr>
          <p:nvPr>
            <p:ph type="dt" sz="half" idx="10"/>
          </p:nvPr>
        </p:nvSpPr>
        <p:spPr/>
        <p:txBody>
          <a:bodyPr/>
          <a:lstStyle/>
          <a:p>
            <a:fld id="{4B15F166-38FA-412D-A3DF-7C57CCD2DB95}" type="datetime4">
              <a:rPr lang="en-US" smtClean="0"/>
              <a:t>October 6, 2023</a:t>
            </a:fld>
            <a:endParaRPr lang="en-US"/>
          </a:p>
        </p:txBody>
      </p:sp>
      <p:sp>
        <p:nvSpPr>
          <p:cNvPr id="17" name="Footer Placeholder 16">
            <a:extLst>
              <a:ext uri="{FF2B5EF4-FFF2-40B4-BE49-F238E27FC236}">
                <a16:creationId xmlns:a16="http://schemas.microsoft.com/office/drawing/2014/main" id="{569DF612-E4FA-468C-9FE3-7E2FCD567A64}"/>
              </a:ext>
            </a:extLst>
          </p:cNvPr>
          <p:cNvSpPr>
            <a:spLocks noGrp="1"/>
          </p:cNvSpPr>
          <p:nvPr>
            <p:ph type="ftr" sz="quarter" idx="11"/>
          </p:nvPr>
        </p:nvSpPr>
        <p:spPr/>
        <p:txBody>
          <a:bodyPr/>
          <a:lstStyle/>
          <a:p>
            <a:r>
              <a:rPr lang="en-US"/>
              <a:t>confidential</a:t>
            </a:r>
          </a:p>
        </p:txBody>
      </p:sp>
      <p:sp>
        <p:nvSpPr>
          <p:cNvPr id="18" name="Slide Number Placeholder 17">
            <a:extLst>
              <a:ext uri="{FF2B5EF4-FFF2-40B4-BE49-F238E27FC236}">
                <a16:creationId xmlns:a16="http://schemas.microsoft.com/office/drawing/2014/main" id="{2EF79D7E-C185-4DDC-B7B0-44404D7BFBE8}"/>
              </a:ext>
            </a:extLst>
          </p:cNvPr>
          <p:cNvSpPr>
            <a:spLocks noGrp="1"/>
          </p:cNvSpPr>
          <p:nvPr>
            <p:ph type="sldNum" sz="quarter" idx="12"/>
          </p:nvPr>
        </p:nvSpPr>
        <p:spPr/>
        <p:txBody>
          <a:bodyPr/>
          <a:lstStyle/>
          <a:p>
            <a:fld id="{D7F00F4F-7F15-44BA-9194-DB3B83C007E9}" type="slidenum">
              <a:rPr lang="en-US" smtClean="0"/>
              <a:pPr/>
              <a:t>‹#›</a:t>
            </a:fld>
            <a:endParaRPr lang="en-US"/>
          </a:p>
        </p:txBody>
      </p:sp>
      <p:sp>
        <p:nvSpPr>
          <p:cNvPr id="11" name="Content Placeholder 2">
            <a:extLst>
              <a:ext uri="{FF2B5EF4-FFF2-40B4-BE49-F238E27FC236}">
                <a16:creationId xmlns:a16="http://schemas.microsoft.com/office/drawing/2014/main" id="{4C61A8FB-2C7D-4D65-A9A4-450ADB13B4B1}"/>
              </a:ext>
            </a:extLst>
          </p:cNvPr>
          <p:cNvSpPr>
            <a:spLocks noGrp="1"/>
          </p:cNvSpPr>
          <p:nvPr>
            <p:ph idx="13" hasCustomPrompt="1"/>
          </p:nvPr>
        </p:nvSpPr>
        <p:spPr>
          <a:xfrm>
            <a:off x="695325" y="1592263"/>
            <a:ext cx="3748828" cy="4424363"/>
          </a:xfrm>
        </p:spPr>
        <p:txBody>
          <a:bodyPr lIns="0" tIns="0" rIns="0" bIns="0" anchor="t"/>
          <a:lstStyle>
            <a:lvl1pPr marL="0" indent="0">
              <a:buNone/>
              <a:defRPr sz="1400">
                <a:latin typeface="Segoe UI Semilight" panose="020B0402040204020203" pitchFamily="34" charset="0"/>
                <a:cs typeface="Segoe UI Semilight" panose="020B0402040204020203" pitchFamily="34" charset="0"/>
              </a:defRPr>
            </a:lvl1pPr>
            <a:lvl2pPr marL="447675" indent="-173038">
              <a:defRPr sz="1400">
                <a:solidFill>
                  <a:schemeClr val="tx2"/>
                </a:solidFill>
                <a:latin typeface="Segoe UI Semilight" panose="020B0402040204020203" pitchFamily="34" charset="0"/>
                <a:cs typeface="Segoe UI Semilight" panose="020B0402040204020203" pitchFamily="34" charset="0"/>
              </a:defRPr>
            </a:lvl2pPr>
            <a:lvl3pPr marL="806450" indent="-161925">
              <a:defRPr>
                <a:latin typeface="Segoe UI Semilight" panose="020B0402040204020203" pitchFamily="34" charset="0"/>
                <a:cs typeface="Segoe UI Semilight" panose="020B0402040204020203" pitchFamily="34" charset="0"/>
              </a:defRPr>
            </a:lvl3pPr>
            <a:lvl4pPr marL="1165225" indent="-152400">
              <a:defRPr>
                <a:latin typeface="Segoe UI Semilight" panose="020B0402040204020203" pitchFamily="34" charset="0"/>
                <a:cs typeface="Segoe UI Semilight" panose="020B0402040204020203" pitchFamily="34" charset="0"/>
              </a:defRPr>
            </a:lvl4pPr>
            <a:lvl5pPr marL="1524000" indent="-142875">
              <a:defRPr>
                <a:latin typeface="Segoe UI Semilight" panose="020B0402040204020203" pitchFamily="34" charset="0"/>
                <a:cs typeface="Segoe UI Semilight" panose="020B0402040204020203" pitchFamily="34" charset="0"/>
              </a:defRPr>
            </a:lvl5pPr>
          </a:lstStyle>
          <a:p>
            <a:pPr lvl="0"/>
            <a:r>
              <a:rPr lang="en-US"/>
              <a:t>You can add special pointers or description here</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79613433-F27D-4E8C-9A1F-0B0BBB9A5F70}"/>
              </a:ext>
            </a:extLst>
          </p:cNvPr>
          <p:cNvSpPr>
            <a:spLocks noGrp="1"/>
          </p:cNvSpPr>
          <p:nvPr>
            <p:ph sz="half" idx="15" hasCustomPrompt="1"/>
          </p:nvPr>
        </p:nvSpPr>
        <p:spPr>
          <a:xfrm>
            <a:off x="5465236" y="6077607"/>
            <a:ext cx="6023821" cy="228601"/>
          </a:xfrm>
        </p:spPr>
        <p:txBody>
          <a:bodyPr anchor="b">
            <a:norm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Sources &amp; disclaimers</a:t>
            </a:r>
          </a:p>
        </p:txBody>
      </p:sp>
      <p:sp>
        <p:nvSpPr>
          <p:cNvPr id="21" name="Content Placeholder 2">
            <a:extLst>
              <a:ext uri="{FF2B5EF4-FFF2-40B4-BE49-F238E27FC236}">
                <a16:creationId xmlns:a16="http://schemas.microsoft.com/office/drawing/2014/main" id="{E92F6079-5E5E-4382-92EC-A865D7267D49}"/>
              </a:ext>
            </a:extLst>
          </p:cNvPr>
          <p:cNvSpPr>
            <a:spLocks noGrp="1"/>
          </p:cNvSpPr>
          <p:nvPr>
            <p:ph sz="half" idx="14" hasCustomPrompt="1"/>
          </p:nvPr>
        </p:nvSpPr>
        <p:spPr>
          <a:xfrm>
            <a:off x="695325" y="6092167"/>
            <a:ext cx="3748828" cy="216558"/>
          </a:xfrm>
        </p:spPr>
        <p:txBody>
          <a:bodyPr anchor="b">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Sources &amp; disclaimers</a:t>
            </a:r>
          </a:p>
        </p:txBody>
      </p:sp>
      <p:sp>
        <p:nvSpPr>
          <p:cNvPr id="15" name="Text Placeholder 3">
            <a:extLst>
              <a:ext uri="{FF2B5EF4-FFF2-40B4-BE49-F238E27FC236}">
                <a16:creationId xmlns:a16="http://schemas.microsoft.com/office/drawing/2014/main" id="{293A10BD-5891-4D52-AB9C-9B0D865CFEA1}"/>
              </a:ext>
            </a:extLst>
          </p:cNvPr>
          <p:cNvSpPr>
            <a:spLocks noGrp="1"/>
          </p:cNvSpPr>
          <p:nvPr>
            <p:ph type="body" sz="half" idx="16" hasCustomPrompt="1"/>
          </p:nvPr>
        </p:nvSpPr>
        <p:spPr>
          <a:xfrm>
            <a:off x="334963" y="296863"/>
            <a:ext cx="3060699" cy="179388"/>
          </a:xfrm>
        </p:spPr>
        <p:txBody>
          <a:bodyPr anchor="ctr">
            <a:noAutofit/>
          </a:bodyPr>
          <a:lstStyle>
            <a:lvl1pPr marL="0" indent="0">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section name here</a:t>
            </a:r>
          </a:p>
        </p:txBody>
      </p:sp>
      <p:sp>
        <p:nvSpPr>
          <p:cNvPr id="22" name="Text Placeholder 3">
            <a:extLst>
              <a:ext uri="{FF2B5EF4-FFF2-40B4-BE49-F238E27FC236}">
                <a16:creationId xmlns:a16="http://schemas.microsoft.com/office/drawing/2014/main" id="{7033446F-C506-45AC-A676-DA88AEA1CB03}"/>
              </a:ext>
            </a:extLst>
          </p:cNvPr>
          <p:cNvSpPr>
            <a:spLocks noGrp="1"/>
          </p:cNvSpPr>
          <p:nvPr>
            <p:ph type="body" sz="half" idx="17" hasCustomPrompt="1"/>
          </p:nvPr>
        </p:nvSpPr>
        <p:spPr>
          <a:xfrm>
            <a:off x="8796338" y="296863"/>
            <a:ext cx="3060699" cy="179388"/>
          </a:xfrm>
        </p:spPr>
        <p:txBody>
          <a:bodyPr anchor="ctr">
            <a:noAutofit/>
          </a:bodyPr>
          <a:lstStyle>
            <a:lvl1pPr marL="0" indent="0" algn="r">
              <a:buNone/>
              <a:defRPr sz="1000">
                <a:solidFill>
                  <a:schemeClr val="bg1">
                    <a:lumMod val="7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presentation name here</a:t>
            </a:r>
          </a:p>
        </p:txBody>
      </p:sp>
    </p:spTree>
    <p:extLst>
      <p:ext uri="{BB962C8B-B14F-4D97-AF65-F5344CB8AC3E}">
        <p14:creationId xmlns:p14="http://schemas.microsoft.com/office/powerpoint/2010/main" val="2359269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98127C-D5FB-40D4-AEFF-8240E8DAF8AA}"/>
              </a:ext>
            </a:extLst>
          </p:cNvPr>
          <p:cNvSpPr>
            <a:spLocks/>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BE3DC7-6565-42D0-ABDC-6834385720F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2" name="Title 1">
            <a:extLst>
              <a:ext uri="{FF2B5EF4-FFF2-40B4-BE49-F238E27FC236}">
                <a16:creationId xmlns:a16="http://schemas.microsoft.com/office/drawing/2014/main" id="{76DA9E3B-A091-45E9-B2E3-97F31CA8F1AD}"/>
              </a:ext>
            </a:extLst>
          </p:cNvPr>
          <p:cNvSpPr>
            <a:spLocks noGrp="1"/>
          </p:cNvSpPr>
          <p:nvPr>
            <p:ph type="title" hasCustomPrompt="1"/>
          </p:nvPr>
        </p:nvSpPr>
        <p:spPr>
          <a:xfrm>
            <a:off x="695324" y="620713"/>
            <a:ext cx="5063079" cy="863600"/>
          </a:xfrm>
        </p:spPr>
        <p:txBody>
          <a:bodyPr anchor="b">
            <a:normAutofit/>
          </a:bodyPr>
          <a:lstStyle>
            <a:lvl1pPr>
              <a:defRPr sz="2800">
                <a:solidFill>
                  <a:schemeClr val="bg1"/>
                </a:solidFill>
              </a:defRPr>
            </a:lvl1pPr>
          </a:lstStyle>
          <a:p>
            <a:r>
              <a:rPr lang="en-US"/>
              <a:t>Insert title here. Overview?</a:t>
            </a:r>
          </a:p>
        </p:txBody>
      </p:sp>
      <p:sp>
        <p:nvSpPr>
          <p:cNvPr id="16" name="Date Placeholder 15">
            <a:extLst>
              <a:ext uri="{FF2B5EF4-FFF2-40B4-BE49-F238E27FC236}">
                <a16:creationId xmlns:a16="http://schemas.microsoft.com/office/drawing/2014/main" id="{D8583D69-ED4E-44BC-A7BE-7615078A0915}"/>
              </a:ext>
            </a:extLst>
          </p:cNvPr>
          <p:cNvSpPr>
            <a:spLocks noGrp="1"/>
          </p:cNvSpPr>
          <p:nvPr>
            <p:ph type="dt" sz="half" idx="10"/>
          </p:nvPr>
        </p:nvSpPr>
        <p:spPr/>
        <p:txBody>
          <a:bodyPr/>
          <a:lstStyle>
            <a:lvl1pPr>
              <a:defRPr>
                <a:solidFill>
                  <a:schemeClr val="bg1"/>
                </a:solidFill>
              </a:defRPr>
            </a:lvl1pPr>
          </a:lstStyle>
          <a:p>
            <a:fld id="{5A48E7E2-2934-4029-B0E7-75D019D64326}" type="datetime4">
              <a:rPr lang="en-US" smtClean="0"/>
              <a:t>October 6, 2023</a:t>
            </a:fld>
            <a:endParaRPr lang="en-US"/>
          </a:p>
        </p:txBody>
      </p:sp>
      <p:sp>
        <p:nvSpPr>
          <p:cNvPr id="21" name="Content Placeholder 2">
            <a:extLst>
              <a:ext uri="{FF2B5EF4-FFF2-40B4-BE49-F238E27FC236}">
                <a16:creationId xmlns:a16="http://schemas.microsoft.com/office/drawing/2014/main" id="{E92F6079-5E5E-4382-92EC-A865D7267D49}"/>
              </a:ext>
            </a:extLst>
          </p:cNvPr>
          <p:cNvSpPr>
            <a:spLocks noGrp="1"/>
          </p:cNvSpPr>
          <p:nvPr>
            <p:ph sz="half" idx="14" hasCustomPrompt="1"/>
          </p:nvPr>
        </p:nvSpPr>
        <p:spPr>
          <a:xfrm>
            <a:off x="695325" y="6092167"/>
            <a:ext cx="3748828" cy="216558"/>
          </a:xfrm>
        </p:spPr>
        <p:txBody>
          <a:bodyPr anchor="b">
            <a:noAutofit/>
          </a:bodyPr>
          <a:lstStyle>
            <a:lvl1pPr marL="0" indent="0">
              <a:buNone/>
              <a:defRPr sz="800">
                <a:solidFill>
                  <a:schemeClr val="bg1">
                    <a:lumMod val="65000"/>
                  </a:schemeClr>
                </a:solidFill>
                <a:latin typeface="Segoe UI Semilight" panose="020B0402040204020203" pitchFamily="34" charset="0"/>
                <a:cs typeface="Segoe UI Semilight" panose="020B0402040204020203" pitchFamily="34" charset="0"/>
              </a:defRPr>
            </a:lvl1pPr>
          </a:lstStyle>
          <a:p>
            <a:pPr lvl="0"/>
            <a:r>
              <a:rPr lang="en-US"/>
              <a:t>Sources &amp; disclaimers</a:t>
            </a:r>
          </a:p>
        </p:txBody>
      </p:sp>
      <p:sp>
        <p:nvSpPr>
          <p:cNvPr id="22" name="Content Placeholder 2">
            <a:extLst>
              <a:ext uri="{FF2B5EF4-FFF2-40B4-BE49-F238E27FC236}">
                <a16:creationId xmlns:a16="http://schemas.microsoft.com/office/drawing/2014/main" id="{56C6D235-69E8-416C-8113-3DA1897857DD}"/>
              </a:ext>
            </a:extLst>
          </p:cNvPr>
          <p:cNvSpPr>
            <a:spLocks noGrp="1"/>
          </p:cNvSpPr>
          <p:nvPr>
            <p:ph idx="18" hasCustomPrompt="1"/>
          </p:nvPr>
        </p:nvSpPr>
        <p:spPr>
          <a:xfrm>
            <a:off x="695325" y="1592263"/>
            <a:ext cx="5063080" cy="4436927"/>
          </a:xfrm>
        </p:spPr>
        <p:txBody>
          <a:bodyPr anchor="t"/>
          <a:lstStyle>
            <a:lvl1pPr marL="176213" indent="-176213" algn="l">
              <a:defRPr sz="1400">
                <a:solidFill>
                  <a:schemeClr val="bg1"/>
                </a:solidFill>
                <a:latin typeface="Segoe UI Semibold" panose="020B0702040204020203" pitchFamily="34" charset="0"/>
                <a:cs typeface="Segoe UI Semibold" panose="020B0702040204020203" pitchFamily="34" charset="0"/>
              </a:defRPr>
            </a:lvl1pPr>
            <a:lvl2pPr marL="447675" indent="-173038" algn="l">
              <a:defRPr sz="1400">
                <a:solidFill>
                  <a:schemeClr val="bg1"/>
                </a:solidFill>
                <a:latin typeface="Segoe UI Semilight" panose="020B0402040204020203" pitchFamily="34" charset="0"/>
                <a:cs typeface="Segoe UI Semilight" panose="020B0402040204020203" pitchFamily="34" charset="0"/>
              </a:defRPr>
            </a:lvl2pPr>
            <a:lvl3pPr marL="806450" indent="-161925" algn="l">
              <a:defRPr>
                <a:solidFill>
                  <a:schemeClr val="bg1"/>
                </a:solidFill>
                <a:latin typeface="Segoe UI Semilight" panose="020B0402040204020203" pitchFamily="34" charset="0"/>
                <a:cs typeface="Segoe UI Semilight" panose="020B0402040204020203" pitchFamily="34" charset="0"/>
              </a:defRPr>
            </a:lvl3pPr>
            <a:lvl4pPr marL="1165225" indent="-152400" algn="l">
              <a:defRPr>
                <a:solidFill>
                  <a:schemeClr val="bg1"/>
                </a:solidFill>
                <a:latin typeface="Segoe UI Semilight" panose="020B0402040204020203" pitchFamily="34" charset="0"/>
                <a:cs typeface="Segoe UI Semilight" panose="020B0402040204020203" pitchFamily="34" charset="0"/>
              </a:defRPr>
            </a:lvl4pPr>
            <a:lvl5pPr marL="1524000" indent="-142875" algn="l">
              <a:defRPr>
                <a:solidFill>
                  <a:schemeClr val="bg1"/>
                </a:solidFill>
                <a:latin typeface="Segoe UI Semilight" panose="020B0402040204020203" pitchFamily="34" charset="0"/>
                <a:cs typeface="Segoe UI Semilight" panose="020B0402040204020203" pitchFamily="34" charset="0"/>
              </a:defRPr>
            </a:lvl5pPr>
          </a:lstStyle>
          <a:p>
            <a:pPr lvl="0"/>
            <a:r>
              <a:rPr lang="en-US"/>
              <a:t>Insert text here. It can also be center aligned as per requirements</a:t>
            </a:r>
          </a:p>
          <a:p>
            <a:pPr lvl="1"/>
            <a:r>
              <a:rPr lang="en-US"/>
              <a:t>Second level</a:t>
            </a:r>
          </a:p>
          <a:p>
            <a:pPr lvl="2"/>
            <a:r>
              <a:rPr lang="en-US"/>
              <a:t>Third level</a:t>
            </a:r>
          </a:p>
          <a:p>
            <a:pPr lvl="3"/>
            <a:r>
              <a:rPr lang="en-US"/>
              <a:t>Fourth level</a:t>
            </a:r>
          </a:p>
          <a:p>
            <a:pPr lvl="4"/>
            <a:r>
              <a:rPr lang="en-US"/>
              <a:t>Fifth level</a:t>
            </a:r>
          </a:p>
        </p:txBody>
      </p:sp>
      <p:pic>
        <p:nvPicPr>
          <p:cNvPr id="23" name="Picture 22">
            <a:extLst>
              <a:ext uri="{FF2B5EF4-FFF2-40B4-BE49-F238E27FC236}">
                <a16:creationId xmlns:a16="http://schemas.microsoft.com/office/drawing/2014/main" id="{0DCBC04F-0CE1-4577-8941-44A6B45D67C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34964" y="6402252"/>
            <a:ext cx="239711" cy="157721"/>
          </a:xfrm>
          <a:prstGeom prst="rect">
            <a:avLst/>
          </a:prstGeom>
        </p:spPr>
      </p:pic>
      <p:cxnSp>
        <p:nvCxnSpPr>
          <p:cNvPr id="24" name="Straight Connector 23">
            <a:extLst>
              <a:ext uri="{FF2B5EF4-FFF2-40B4-BE49-F238E27FC236}">
                <a16:creationId xmlns:a16="http://schemas.microsoft.com/office/drawing/2014/main" id="{2C0850A0-445B-4E59-A1EA-536C004ED42A}"/>
              </a:ext>
            </a:extLst>
          </p:cNvPr>
          <p:cNvCxnSpPr/>
          <p:nvPr userDrawn="1"/>
        </p:nvCxnSpPr>
        <p:spPr>
          <a:xfrm>
            <a:off x="695325" y="6381749"/>
            <a:ext cx="0" cy="17822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26" name="Picture 25">
            <a:extLst>
              <a:ext uri="{FF2B5EF4-FFF2-40B4-BE49-F238E27FC236}">
                <a16:creationId xmlns:a16="http://schemas.microsoft.com/office/drawing/2014/main" id="{EE2699F7-B397-48EE-BFF6-42A13B7A7116}"/>
              </a:ext>
            </a:extLst>
          </p:cNvPr>
          <p:cNvPicPr>
            <a:picLocks noChangeAspect="1"/>
          </p:cNvPicPr>
          <p:nvPr userDrawn="1"/>
        </p:nvPicPr>
        <p:blipFill>
          <a:blip r:embed="rId4" cstate="print">
            <a:alphaModFix amt="70000"/>
            <a:extLst>
              <a:ext uri="{28A0092B-C50C-407E-A947-70E740481C1C}">
                <a14:useLocalDpi xmlns:a14="http://schemas.microsoft.com/office/drawing/2010/main"/>
              </a:ext>
            </a:extLst>
          </a:blip>
          <a:srcRect/>
          <a:stretch/>
        </p:blipFill>
        <p:spPr>
          <a:xfrm>
            <a:off x="11246095" y="5717262"/>
            <a:ext cx="667130" cy="659442"/>
          </a:xfrm>
          <a:prstGeom prst="rect">
            <a:avLst/>
          </a:prstGeom>
        </p:spPr>
      </p:pic>
      <p:sp>
        <p:nvSpPr>
          <p:cNvPr id="11" name="Footer Placeholder 16">
            <a:extLst>
              <a:ext uri="{FF2B5EF4-FFF2-40B4-BE49-F238E27FC236}">
                <a16:creationId xmlns:a16="http://schemas.microsoft.com/office/drawing/2014/main" id="{3F12DEE8-FB7C-13D9-E22D-B235B8609C3F}"/>
              </a:ext>
            </a:extLst>
          </p:cNvPr>
          <p:cNvSpPr>
            <a:spLocks noGrp="1"/>
          </p:cNvSpPr>
          <p:nvPr>
            <p:ph type="ftr" sz="quarter" idx="11"/>
          </p:nvPr>
        </p:nvSpPr>
        <p:spPr>
          <a:xfrm>
            <a:off x="2264187" y="6381749"/>
            <a:ext cx="7663627" cy="179389"/>
          </a:xfrm>
        </p:spPr>
        <p:txBody>
          <a:bodyPr/>
          <a:lstStyle>
            <a:lvl1pPr>
              <a:defRPr>
                <a:solidFill>
                  <a:schemeClr val="bg1"/>
                </a:solidFill>
              </a:defRPr>
            </a:lvl1pPr>
          </a:lstStyle>
          <a:p>
            <a:r>
              <a:rPr lang="en-US"/>
              <a:t>confidential</a:t>
            </a:r>
          </a:p>
        </p:txBody>
      </p:sp>
    </p:spTree>
    <p:extLst>
      <p:ext uri="{BB962C8B-B14F-4D97-AF65-F5344CB8AC3E}">
        <p14:creationId xmlns:p14="http://schemas.microsoft.com/office/powerpoint/2010/main" val="1023730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theme" Target="../theme/theme2.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image" Target="../media/image10.png"/><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image" Target="../media/image9.emf"/><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oleObject" Target="../embeddings/oleObject2.bin"/><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xml"/><Relationship Id="rId3" Type="http://schemas.openxmlformats.org/officeDocument/2006/relationships/slideLayout" Target="../slideLayouts/slideLayout29.xml"/><Relationship Id="rId7"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15.emf"/><Relationship Id="rId4" Type="http://schemas.openxmlformats.org/officeDocument/2006/relationships/slideLayout" Target="../slideLayouts/slideLayout30.xml"/><Relationship Id="rId9"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slideLayout" Target="../slideLayouts/slideLayout35.xml"/><Relationship Id="rId7" Type="http://schemas.openxmlformats.org/officeDocument/2006/relationships/tags" Target="../tags/tag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4.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22.e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0.xml"/><Relationship Id="rId7" Type="http://schemas.openxmlformats.org/officeDocument/2006/relationships/image" Target="../media/image28.emf"/><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oleObject" Target="../embeddings/oleObject5.bin"/><Relationship Id="rId5" Type="http://schemas.openxmlformats.org/officeDocument/2006/relationships/tags" Target="../tags/tag6.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57941C1-CD02-7D07-685E-E3DA09014612}"/>
              </a:ext>
            </a:extLst>
          </p:cNvPr>
          <p:cNvGraphicFramePr>
            <a:graphicFrameLocks noChangeAspect="1"/>
          </p:cNvGraphicFramePr>
          <p:nvPr userDrawn="1">
            <p:custDataLst>
              <p:tags r:id="rId8"/>
            </p:custDataLst>
            <p:extLst>
              <p:ext uri="{D42A27DB-BD31-4B8C-83A1-F6EECF244321}">
                <p14:modId xmlns:p14="http://schemas.microsoft.com/office/powerpoint/2010/main" val="17746364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9" imgW="7772400" imgH="10058400" progId="TCLayout.ActiveDocument.1">
                  <p:embed/>
                </p:oleObj>
              </mc:Choice>
              <mc:Fallback>
                <p:oleObj name="think-cell Slide" r:id="rId9" imgW="7772400" imgH="10058400" progId="TCLayout.ActiveDocument.1">
                  <p:embed/>
                  <p:pic>
                    <p:nvPicPr>
                      <p:cNvPr id="5" name="think-cell data - do not delete" hidden="1">
                        <a:extLst>
                          <a:ext uri="{FF2B5EF4-FFF2-40B4-BE49-F238E27FC236}">
                            <a16:creationId xmlns:a16="http://schemas.microsoft.com/office/drawing/2014/main" id="{357941C1-CD02-7D07-685E-E3DA09014612}"/>
                          </a:ext>
                        </a:extLst>
                      </p:cNvPr>
                      <p:cNvPicPr/>
                      <p:nvPr/>
                    </p:nvPicPr>
                    <p:blipFill>
                      <a:blip r:embed="rId10"/>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3D4395C5-E3F2-4D0E-A52F-5962376D30F0}"/>
              </a:ext>
            </a:extLst>
          </p:cNvPr>
          <p:cNvSpPr>
            <a:spLocks noGrp="1"/>
          </p:cNvSpPr>
          <p:nvPr>
            <p:ph type="title"/>
          </p:nvPr>
        </p:nvSpPr>
        <p:spPr>
          <a:xfrm>
            <a:off x="700405" y="476250"/>
            <a:ext cx="10515600" cy="1325563"/>
          </a:xfrm>
          <a:prstGeom prst="rect">
            <a:avLst/>
          </a:prstGeom>
        </p:spPr>
        <p:txBody>
          <a:bodyPr vert="horz" lIns="91440" tIns="45720" rIns="91440" bIns="45720" rtlCol="0" anchor="b">
            <a:normAutofit/>
          </a:bodyPr>
          <a:lstStyle/>
          <a:p>
            <a:r>
              <a:rPr lang="en-US"/>
              <a:t>Title slides</a:t>
            </a:r>
          </a:p>
        </p:txBody>
      </p:sp>
      <p:sp>
        <p:nvSpPr>
          <p:cNvPr id="3" name="Text Placeholder 2">
            <a:extLst>
              <a:ext uri="{FF2B5EF4-FFF2-40B4-BE49-F238E27FC236}">
                <a16:creationId xmlns:a16="http://schemas.microsoft.com/office/drawing/2014/main" id="{F3C161BB-9FE5-4FCE-97F7-43B8A8F18850}"/>
              </a:ext>
            </a:extLst>
          </p:cNvPr>
          <p:cNvSpPr>
            <a:spLocks noGrp="1"/>
          </p:cNvSpPr>
          <p:nvPr>
            <p:ph type="body" idx="1"/>
          </p:nvPr>
        </p:nvSpPr>
        <p:spPr>
          <a:xfrm>
            <a:off x="705485"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F21844CB-A95C-4600-BFCB-E44C7489F01D}"/>
              </a:ext>
            </a:extLst>
          </p:cNvPr>
          <p:cNvCxnSpPr>
            <a:cxnSpLocks/>
          </p:cNvCxnSpPr>
          <p:nvPr userDrawn="1"/>
        </p:nvCxnSpPr>
        <p:spPr>
          <a:xfrm>
            <a:off x="11496674" y="6376034"/>
            <a:ext cx="0" cy="179388"/>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74017558"/>
      </p:ext>
    </p:extLst>
  </p:cSld>
  <p:clrMap bg1="lt1" tx1="dk1" bg2="lt2" tx2="dk2" accent1="accent1" accent2="accent2" accent3="accent3" accent4="accent4" accent5="accent5" accent6="accent6" hlink="hlink" folHlink="folHlink"/>
  <p:sldLayoutIdLst>
    <p:sldLayoutId id="2147483662" r:id="rId1"/>
    <p:sldLayoutId id="2147483666" r:id="rId2"/>
    <p:sldLayoutId id="2147483667" r:id="rId3"/>
    <p:sldLayoutId id="2147483669" r:id="rId4"/>
    <p:sldLayoutId id="2147483683" r:id="rId5"/>
    <p:sldLayoutId id="2147483663" r:id="rId6"/>
  </p:sldLayoutIdLst>
  <p:hf hdr="0"/>
  <p:txStyles>
    <p:titleStyle>
      <a:lvl1pPr algn="l" defTabSz="914400" rtl="0" eaLnBrk="1" latinLnBrk="0" hangingPunct="1">
        <a:lnSpc>
          <a:spcPct val="90000"/>
        </a:lnSpc>
        <a:spcBef>
          <a:spcPct val="0"/>
        </a:spcBef>
        <a:buNone/>
        <a:defRPr sz="36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176213" indent="-176213"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534988" indent="-1730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93763" indent="-161925"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252538" indent="-152400" algn="l" defTabSz="914400" rtl="0" eaLnBrk="1" latinLnBrk="0" hangingPunct="1">
        <a:lnSpc>
          <a:spcPct val="90000"/>
        </a:lnSpc>
        <a:spcBef>
          <a:spcPts val="500"/>
        </a:spcBef>
        <a:buFont typeface="Arial" panose="020B0604020202020204" pitchFamily="34" charset="0"/>
        <a:buChar char="•"/>
        <a:defRPr sz="1400" kern="1200">
          <a:solidFill>
            <a:schemeClr val="accent1">
              <a:lumMod val="60000"/>
              <a:lumOff val="40000"/>
            </a:schemeClr>
          </a:solidFill>
          <a:latin typeface="+mn-lt"/>
          <a:ea typeface="+mn-ea"/>
          <a:cs typeface="+mn-cs"/>
        </a:defRPr>
      </a:lvl4pPr>
      <a:lvl5pPr marL="1700213" indent="-142875" algn="l" defTabSz="914400" rtl="0" eaLnBrk="1" latinLnBrk="0" hangingPunct="1">
        <a:lnSpc>
          <a:spcPct val="90000"/>
        </a:lnSpc>
        <a:spcBef>
          <a:spcPts val="500"/>
        </a:spcBef>
        <a:buFont typeface="Arial" panose="020B0604020202020204" pitchFamily="34" charset="0"/>
        <a:buChar char="•"/>
        <a:defRPr sz="1400" kern="1200">
          <a:solidFill>
            <a:schemeClr val="accent1">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3" orient="horz" pos="187" userDrawn="1">
          <p15:clr>
            <a:srgbClr val="F26B43"/>
          </p15:clr>
        </p15:guide>
        <p15:guide id="4" orient="horz" pos="300" userDrawn="1">
          <p15:clr>
            <a:srgbClr val="F26B43"/>
          </p15:clr>
        </p15:guide>
        <p15:guide id="5" orient="horz" pos="4133" userDrawn="1">
          <p15:clr>
            <a:srgbClr val="F26B43"/>
          </p15:clr>
        </p15:guide>
        <p15:guide id="6" orient="horz" pos="4020" userDrawn="1">
          <p15:clr>
            <a:srgbClr val="F26B43"/>
          </p15:clr>
        </p15:guide>
        <p15:guide id="7" pos="211" userDrawn="1">
          <p15:clr>
            <a:srgbClr val="F26B43"/>
          </p15:clr>
        </p15:guide>
        <p15:guide id="8" pos="438" userDrawn="1">
          <p15:clr>
            <a:srgbClr val="F26B43"/>
          </p15:clr>
        </p15:guide>
        <p15:guide id="9" pos="7469" userDrawn="1">
          <p15:clr>
            <a:srgbClr val="F26B43"/>
          </p15:clr>
        </p15:guide>
        <p15:guide id="10" pos="7242" userDrawn="1">
          <p15:clr>
            <a:srgbClr val="F26B43"/>
          </p15:clr>
        </p15:guide>
        <p15:guide id="11" orient="horz" pos="368" userDrawn="1">
          <p15:clr>
            <a:srgbClr val="F26B43"/>
          </p15:clr>
        </p15:guide>
        <p15:guide id="12" userDrawn="1">
          <p15:clr>
            <a:srgbClr val="F26B43"/>
          </p15:clr>
        </p15:guide>
        <p15:guide id="13" pos="3840" userDrawn="1">
          <p15:clr>
            <a:srgbClr val="F26B43"/>
          </p15:clr>
        </p15:guide>
        <p15:guide id="14" pos="7673" userDrawn="1">
          <p15:clr>
            <a:srgbClr val="F26B43"/>
          </p15:clr>
        </p15:guide>
        <p15:guide id="15" orient="horz" userDrawn="1">
          <p15:clr>
            <a:srgbClr val="F26B43"/>
          </p15:clr>
        </p15:guide>
        <p15:guide id="16" orient="horz" pos="43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EE27A61D-9199-CAC7-25E9-B0133E65F879}"/>
              </a:ext>
            </a:extLst>
          </p:cNvPr>
          <p:cNvGraphicFramePr>
            <a:graphicFrameLocks noChangeAspect="1"/>
          </p:cNvGraphicFramePr>
          <p:nvPr userDrawn="1">
            <p:custDataLst>
              <p:tags r:id="rId22"/>
            </p:custDataLst>
            <p:extLst>
              <p:ext uri="{D42A27DB-BD31-4B8C-83A1-F6EECF244321}">
                <p14:modId xmlns:p14="http://schemas.microsoft.com/office/powerpoint/2010/main" val="15776686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3" imgW="7772400" imgH="10058400" progId="TCLayout.ActiveDocument.1">
                  <p:embed/>
                </p:oleObj>
              </mc:Choice>
              <mc:Fallback>
                <p:oleObj name="think-cell Slide" r:id="rId23" imgW="7772400" imgH="10058400" progId="TCLayout.ActiveDocument.1">
                  <p:embed/>
                  <p:pic>
                    <p:nvPicPr>
                      <p:cNvPr id="9" name="think-cell data - do not delete" hidden="1">
                        <a:extLst>
                          <a:ext uri="{FF2B5EF4-FFF2-40B4-BE49-F238E27FC236}">
                            <a16:creationId xmlns:a16="http://schemas.microsoft.com/office/drawing/2014/main" id="{EE27A61D-9199-CAC7-25E9-B0133E65F879}"/>
                          </a:ext>
                        </a:extLst>
                      </p:cNvPr>
                      <p:cNvPicPr/>
                      <p:nvPr/>
                    </p:nvPicPr>
                    <p:blipFill>
                      <a:blip r:embed="rId24"/>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027D1DB-DC19-4BB4-81C1-9D304BC94823}"/>
              </a:ext>
            </a:extLst>
          </p:cNvPr>
          <p:cNvSpPr>
            <a:spLocks noGrp="1"/>
          </p:cNvSpPr>
          <p:nvPr>
            <p:ph type="title"/>
          </p:nvPr>
        </p:nvSpPr>
        <p:spPr>
          <a:xfrm>
            <a:off x="695325" y="620712"/>
            <a:ext cx="10801350" cy="863601"/>
          </a:xfrm>
          <a:prstGeom prst="rect">
            <a:avLst/>
          </a:prstGeom>
        </p:spPr>
        <p:txBody>
          <a:bodyPr vert="horz" lIns="0" tIns="0" rIns="0" bIns="0" rtlCol="0" anchor="b">
            <a:normAutofit/>
          </a:bodyPr>
          <a:lstStyle/>
          <a:p>
            <a:r>
              <a:rPr lang="en-US"/>
              <a:t>All content slides</a:t>
            </a:r>
          </a:p>
        </p:txBody>
      </p:sp>
      <p:sp>
        <p:nvSpPr>
          <p:cNvPr id="3" name="Text Placeholder 2">
            <a:extLst>
              <a:ext uri="{FF2B5EF4-FFF2-40B4-BE49-F238E27FC236}">
                <a16:creationId xmlns:a16="http://schemas.microsoft.com/office/drawing/2014/main" id="{D44029BB-1D93-4B77-9B18-E83273842AE2}"/>
              </a:ext>
            </a:extLst>
          </p:cNvPr>
          <p:cNvSpPr>
            <a:spLocks noGrp="1"/>
          </p:cNvSpPr>
          <p:nvPr>
            <p:ph type="body" idx="1"/>
          </p:nvPr>
        </p:nvSpPr>
        <p:spPr>
          <a:xfrm>
            <a:off x="695325" y="1592262"/>
            <a:ext cx="10801350" cy="4584701"/>
          </a:xfrm>
          <a:prstGeom prst="rect">
            <a:avLst/>
          </a:prstGeom>
        </p:spPr>
        <p:txBody>
          <a:bodyPr vert="horz" lIns="0" tIns="0" rIns="0" bIns="0" rtlCol="0">
            <a:normAutofit/>
          </a:bodyPr>
          <a:lstStyle/>
          <a:p>
            <a:pPr marL="176213" lvl="0" indent="-176213" algn="l" defTabSz="914400" rtl="0" eaLnBrk="1" latinLnBrk="0" hangingPunct="1">
              <a:lnSpc>
                <a:spcPct val="90000"/>
              </a:lnSpc>
              <a:spcBef>
                <a:spcPts val="1000"/>
              </a:spcBef>
              <a:buFont typeface="Arial" panose="020B0604020202020204" pitchFamily="34" charset="0"/>
              <a:buChar char="•"/>
            </a:pPr>
            <a:r>
              <a:rPr lang="en-US"/>
              <a:t>Click to edit Master text styles</a:t>
            </a:r>
          </a:p>
          <a:p>
            <a:pPr marL="534988" lvl="1" indent="-173038" algn="l" defTabSz="914400" rtl="0" eaLnBrk="1" latinLnBrk="0" hangingPunct="1">
              <a:lnSpc>
                <a:spcPct val="90000"/>
              </a:lnSpc>
              <a:spcBef>
                <a:spcPts val="500"/>
              </a:spcBef>
              <a:buFont typeface="Arial" panose="020B0604020202020204" pitchFamily="34" charset="0"/>
              <a:buChar char="•"/>
            </a:pPr>
            <a:r>
              <a:rPr lang="en-US"/>
              <a:t>Second level</a:t>
            </a:r>
          </a:p>
          <a:p>
            <a:pPr marL="893763" lvl="2" indent="-161925" algn="l" defTabSz="914400" rtl="0" eaLnBrk="1" latinLnBrk="0" hangingPunct="1">
              <a:lnSpc>
                <a:spcPct val="90000"/>
              </a:lnSpc>
              <a:spcBef>
                <a:spcPts val="500"/>
              </a:spcBef>
              <a:buFont typeface="Arial" panose="020B0604020202020204" pitchFamily="34" charset="0"/>
              <a:buChar char="•"/>
            </a:pPr>
            <a:r>
              <a:rPr lang="en-US"/>
              <a:t>Third level</a:t>
            </a:r>
          </a:p>
          <a:p>
            <a:pPr marL="1252538" lvl="3" indent="-152400" algn="l" defTabSz="914400" rtl="0" eaLnBrk="1" latinLnBrk="0" hangingPunct="1">
              <a:lnSpc>
                <a:spcPct val="90000"/>
              </a:lnSpc>
              <a:spcBef>
                <a:spcPts val="500"/>
              </a:spcBef>
              <a:buFont typeface="Arial" panose="020B0604020202020204" pitchFamily="34" charset="0"/>
              <a:buChar char="•"/>
            </a:pPr>
            <a:r>
              <a:rPr lang="en-US"/>
              <a:t>Fourth level</a:t>
            </a:r>
          </a:p>
          <a:p>
            <a:pPr marL="1700213" lvl="4" indent="-142875" algn="l" defTabSz="914400" rtl="0" eaLnBrk="1" latinLnBrk="0" hangingPunct="1">
              <a:lnSpc>
                <a:spcPct val="90000"/>
              </a:lnSpc>
              <a:spcBef>
                <a:spcPts val="500"/>
              </a:spcBef>
              <a:buFont typeface="Arial" panose="020B0604020202020204" pitchFamily="34" charset="0"/>
              <a:buChar char="•"/>
            </a:pPr>
            <a:r>
              <a:rPr lang="en-US"/>
              <a:t>Fifth level</a:t>
            </a:r>
          </a:p>
        </p:txBody>
      </p:sp>
      <p:sp>
        <p:nvSpPr>
          <p:cNvPr id="4" name="Date Placeholder 3">
            <a:extLst>
              <a:ext uri="{FF2B5EF4-FFF2-40B4-BE49-F238E27FC236}">
                <a16:creationId xmlns:a16="http://schemas.microsoft.com/office/drawing/2014/main" id="{31D5A79A-658E-4DFE-AD2B-1AE9633A093F}"/>
              </a:ext>
            </a:extLst>
          </p:cNvPr>
          <p:cNvSpPr>
            <a:spLocks noGrp="1"/>
          </p:cNvSpPr>
          <p:nvPr>
            <p:ph type="dt" sz="half" idx="2"/>
          </p:nvPr>
        </p:nvSpPr>
        <p:spPr>
          <a:xfrm>
            <a:off x="715203" y="6381749"/>
            <a:ext cx="1418395" cy="178225"/>
          </a:xfrm>
          <a:prstGeom prst="rect">
            <a:avLst/>
          </a:prstGeom>
        </p:spPr>
        <p:txBody>
          <a:bodyPr vert="horz" lIns="91440" tIns="45720" rIns="91440" bIns="45720" rtlCol="0" anchor="ctr"/>
          <a:lstStyle>
            <a:lvl1pPr algn="l">
              <a:defRPr sz="1000">
                <a:solidFill>
                  <a:schemeClr val="bg1">
                    <a:lumMod val="75000"/>
                  </a:schemeClr>
                </a:solidFill>
              </a:defRPr>
            </a:lvl1pPr>
          </a:lstStyle>
          <a:p>
            <a:fld id="{21A70038-8BA9-439D-AE0B-E96D49EF6050}" type="datetime4">
              <a:rPr lang="en-US" smtClean="0"/>
              <a:t>October 6, 2023</a:t>
            </a:fld>
            <a:endParaRPr lang="en-US"/>
          </a:p>
        </p:txBody>
      </p:sp>
      <p:sp>
        <p:nvSpPr>
          <p:cNvPr id="5" name="Footer Placeholder 4">
            <a:extLst>
              <a:ext uri="{FF2B5EF4-FFF2-40B4-BE49-F238E27FC236}">
                <a16:creationId xmlns:a16="http://schemas.microsoft.com/office/drawing/2014/main" id="{1884AC0A-AAA4-40DF-994B-0D0EA3B27B54}"/>
              </a:ext>
            </a:extLst>
          </p:cNvPr>
          <p:cNvSpPr>
            <a:spLocks noGrp="1"/>
          </p:cNvSpPr>
          <p:nvPr>
            <p:ph type="ftr" sz="quarter" idx="3"/>
          </p:nvPr>
        </p:nvSpPr>
        <p:spPr>
          <a:xfrm>
            <a:off x="2264187" y="6381749"/>
            <a:ext cx="7663627" cy="179389"/>
          </a:xfrm>
          <a:prstGeom prst="rect">
            <a:avLst/>
          </a:prstGeom>
        </p:spPr>
        <p:txBody>
          <a:bodyPr vert="horz" lIns="91440" tIns="45720" rIns="91440" bIns="45720" rtlCol="0" anchor="ctr"/>
          <a:lstStyle>
            <a:lvl1pPr algn="ctr">
              <a:defRPr sz="1000">
                <a:solidFill>
                  <a:schemeClr val="bg1">
                    <a:lumMod val="50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281A7953-58CF-4063-8A83-E7009380B137}"/>
              </a:ext>
            </a:extLst>
          </p:cNvPr>
          <p:cNvSpPr>
            <a:spLocks noGrp="1"/>
          </p:cNvSpPr>
          <p:nvPr>
            <p:ph type="sldNum" sz="quarter" idx="4"/>
          </p:nvPr>
        </p:nvSpPr>
        <p:spPr>
          <a:xfrm>
            <a:off x="11496674" y="6381749"/>
            <a:ext cx="360363" cy="158886"/>
          </a:xfrm>
          <a:prstGeom prst="rect">
            <a:avLst/>
          </a:prstGeom>
        </p:spPr>
        <p:txBody>
          <a:bodyPr vert="horz" lIns="91440" tIns="45720" rIns="91440" bIns="45720" rtlCol="0" anchor="ctr"/>
          <a:lstStyle>
            <a:lvl1pPr algn="r">
              <a:defRPr sz="1000">
                <a:solidFill>
                  <a:schemeClr val="bg1">
                    <a:lumMod val="75000"/>
                  </a:schemeClr>
                </a:solidFill>
              </a:defRPr>
            </a:lvl1pPr>
          </a:lstStyle>
          <a:p>
            <a:fld id="{D7F00F4F-7F15-44BA-9194-DB3B83C007E9}" type="slidenum">
              <a:rPr lang="en-US" smtClean="0"/>
              <a:pPr/>
              <a:t>‹#›</a:t>
            </a:fld>
            <a:endParaRPr lang="en-US"/>
          </a:p>
        </p:txBody>
      </p:sp>
      <p:pic>
        <p:nvPicPr>
          <p:cNvPr id="7" name="Picture 6">
            <a:extLst>
              <a:ext uri="{FF2B5EF4-FFF2-40B4-BE49-F238E27FC236}">
                <a16:creationId xmlns:a16="http://schemas.microsoft.com/office/drawing/2014/main" id="{CB4CB7FC-F2D2-41D1-A2C0-F59E36410649}"/>
              </a:ext>
            </a:extLst>
          </p:cNvPr>
          <p:cNvPicPr>
            <a:picLocks noChangeAspect="1"/>
          </p:cNvPicPr>
          <p:nvPr userDrawn="1"/>
        </p:nvPicPr>
        <p:blipFill>
          <a:blip r:embed="rId25" cstate="print">
            <a:alphaModFix amt="20000"/>
            <a:extLst>
              <a:ext uri="{28A0092B-C50C-407E-A947-70E740481C1C}">
                <a14:useLocalDpi xmlns:a14="http://schemas.microsoft.com/office/drawing/2010/main"/>
              </a:ext>
            </a:extLst>
          </a:blip>
          <a:srcRect/>
          <a:stretch/>
        </p:blipFill>
        <p:spPr>
          <a:xfrm>
            <a:off x="334964" y="6402252"/>
            <a:ext cx="239711" cy="157721"/>
          </a:xfrm>
          <a:prstGeom prst="rect">
            <a:avLst/>
          </a:prstGeom>
        </p:spPr>
      </p:pic>
      <p:cxnSp>
        <p:nvCxnSpPr>
          <p:cNvPr id="11" name="Straight Connector 10">
            <a:extLst>
              <a:ext uri="{FF2B5EF4-FFF2-40B4-BE49-F238E27FC236}">
                <a16:creationId xmlns:a16="http://schemas.microsoft.com/office/drawing/2014/main" id="{EAF60527-2896-49AB-BAFD-5014911EB8B1}"/>
              </a:ext>
            </a:extLst>
          </p:cNvPr>
          <p:cNvCxnSpPr>
            <a:cxnSpLocks/>
            <a:stCxn id="4" idx="1"/>
            <a:endCxn id="4" idx="1"/>
          </p:cNvCxnSpPr>
          <p:nvPr userDrawn="1"/>
        </p:nvCxnSpPr>
        <p:spPr>
          <a:xfrm>
            <a:off x="715203" y="6470862"/>
            <a:ext cx="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2D4CC1DE-96CC-4965-9B82-71A6F3EA34EF}"/>
              </a:ext>
            </a:extLst>
          </p:cNvPr>
          <p:cNvCxnSpPr/>
          <p:nvPr userDrawn="1"/>
        </p:nvCxnSpPr>
        <p:spPr>
          <a:xfrm>
            <a:off x="695325" y="6381749"/>
            <a:ext cx="0" cy="178225"/>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54183985"/>
      </p:ext>
    </p:extLst>
  </p:cSld>
  <p:clrMap bg1="lt1" tx1="dk1" bg2="lt2" tx2="dk2" accent1="accent1" accent2="accent2" accent3="accent3" accent4="accent4" accent5="accent5" accent6="accent6" hlink="hlink" folHlink="folHlink"/>
  <p:sldLayoutIdLst>
    <p:sldLayoutId id="2147483690" r:id="rId1"/>
    <p:sldLayoutId id="2147483672" r:id="rId2"/>
    <p:sldLayoutId id="2147483755" r:id="rId3"/>
    <p:sldLayoutId id="2147483756" r:id="rId4"/>
    <p:sldLayoutId id="2147483678" r:id="rId5"/>
    <p:sldLayoutId id="2147483738" r:id="rId6"/>
    <p:sldLayoutId id="2147483740" r:id="rId7"/>
    <p:sldLayoutId id="2147483727" r:id="rId8"/>
    <p:sldLayoutId id="2147483739" r:id="rId9"/>
    <p:sldLayoutId id="2147483674" r:id="rId10"/>
    <p:sldLayoutId id="2147483728" r:id="rId11"/>
    <p:sldLayoutId id="2147483675" r:id="rId12"/>
    <p:sldLayoutId id="2147483679" r:id="rId13"/>
    <p:sldLayoutId id="2147483733" r:id="rId14"/>
    <p:sldLayoutId id="2147483734" r:id="rId15"/>
    <p:sldLayoutId id="2147483732" r:id="rId16"/>
    <p:sldLayoutId id="2147483673" r:id="rId17"/>
    <p:sldLayoutId id="2147483735" r:id="rId18"/>
    <p:sldLayoutId id="2147483676" r:id="rId19"/>
    <p:sldLayoutId id="2147483677" r:id="rId20"/>
  </p:sldLayoutIdLst>
  <p:hf hdr="0"/>
  <p:txStyles>
    <p:titleStyle>
      <a:lvl1pPr algn="l" defTabSz="914400" rtl="0" eaLnBrk="1" latinLnBrk="0" hangingPunct="1">
        <a:lnSpc>
          <a:spcPct val="90000"/>
        </a:lnSpc>
        <a:spcBef>
          <a:spcPct val="0"/>
        </a:spcBef>
        <a:buNone/>
        <a:defRPr lang="en-US" sz="2800" kern="1200" dirty="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400" kern="1200" dirty="0" smtClean="0">
          <a:solidFill>
            <a:schemeClr val="tx1"/>
          </a:solidFill>
          <a:latin typeface="Segoe UI Semibold" panose="020B0702040204020203" pitchFamily="34" charset="0"/>
          <a:ea typeface="+mn-ea"/>
          <a:cs typeface="Segoe UI Semibold" panose="020B0702040204020203" pitchFamily="34" charset="0"/>
        </a:defRPr>
      </a:lvl1pPr>
      <a:lvl2pPr marL="704850" indent="-3429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2"/>
          </a:solidFill>
          <a:latin typeface="Segoe UI Semilight" panose="020B0402040204020203" pitchFamily="34" charset="0"/>
          <a:ea typeface="+mn-ea"/>
          <a:cs typeface="Segoe UI Semilight" panose="020B0402040204020203" pitchFamily="34" charset="0"/>
        </a:defRPr>
      </a:lvl2pPr>
      <a:lvl3pPr marL="1074738" indent="-342900" algn="l" defTabSz="914400" rtl="0" eaLnBrk="1" latinLnBrk="0" hangingPunct="1">
        <a:lnSpc>
          <a:spcPct val="90000"/>
        </a:lnSpc>
        <a:spcBef>
          <a:spcPts val="500"/>
        </a:spcBef>
        <a:buFont typeface="Arial" panose="020B0604020202020204" pitchFamily="34" charset="0"/>
        <a:buChar char="•"/>
        <a:defRPr lang="en-US" sz="1200" kern="1200" dirty="0" smtClean="0">
          <a:solidFill>
            <a:schemeClr val="accent1"/>
          </a:solidFill>
          <a:latin typeface="Segoe UI Semilight" panose="020B0402040204020203" pitchFamily="34" charset="0"/>
          <a:ea typeface="+mn-ea"/>
          <a:cs typeface="Segoe UI Semilight" panose="020B0402040204020203" pitchFamily="34" charset="0"/>
        </a:defRPr>
      </a:lvl3pPr>
      <a:lvl4pPr marL="1385888" indent="-285750" algn="l" defTabSz="914400" rtl="0" eaLnBrk="1" latinLnBrk="0" hangingPunct="1">
        <a:lnSpc>
          <a:spcPct val="90000"/>
        </a:lnSpc>
        <a:spcBef>
          <a:spcPts val="500"/>
        </a:spcBef>
        <a:buFont typeface="Arial" panose="020B0604020202020204" pitchFamily="34" charset="0"/>
        <a:buChar char="•"/>
        <a:defRPr lang="en-US" sz="1200" kern="1200" dirty="0" smtClean="0">
          <a:solidFill>
            <a:schemeClr val="accent1">
              <a:lumMod val="60000"/>
              <a:lumOff val="40000"/>
            </a:schemeClr>
          </a:solidFill>
          <a:latin typeface="Segoe UI Semilight" panose="020B0402040204020203" pitchFamily="34" charset="0"/>
          <a:ea typeface="+mn-ea"/>
          <a:cs typeface="Segoe UI Semilight" panose="020B0402040204020203" pitchFamily="34" charset="0"/>
        </a:defRPr>
      </a:lvl4pPr>
      <a:lvl5pPr marL="1843088" indent="-285750" algn="l" defTabSz="914400" rtl="0" eaLnBrk="1" latinLnBrk="0" hangingPunct="1">
        <a:lnSpc>
          <a:spcPct val="90000"/>
        </a:lnSpc>
        <a:spcBef>
          <a:spcPts val="500"/>
        </a:spcBef>
        <a:buFont typeface="Arial" panose="020B0604020202020204" pitchFamily="34" charset="0"/>
        <a:buChar char="•"/>
        <a:defRPr lang="en-US" sz="1200" kern="1200" dirty="0">
          <a:solidFill>
            <a:schemeClr val="accent1">
              <a:lumMod val="60000"/>
              <a:lumOff val="40000"/>
            </a:schemeClr>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438" userDrawn="1">
          <p15:clr>
            <a:srgbClr val="F26B43"/>
          </p15:clr>
        </p15:guide>
        <p15:guide id="3" pos="211" userDrawn="1">
          <p15:clr>
            <a:srgbClr val="F26B43"/>
          </p15:clr>
        </p15:guide>
        <p15:guide id="4" pos="7242" userDrawn="1">
          <p15:clr>
            <a:srgbClr val="F26B43"/>
          </p15:clr>
        </p15:guide>
        <p15:guide id="5" pos="7469" userDrawn="1">
          <p15:clr>
            <a:srgbClr val="F26B43"/>
          </p15:clr>
        </p15:guide>
        <p15:guide id="6" orient="horz" pos="2160" userDrawn="1">
          <p15:clr>
            <a:srgbClr val="F26B43"/>
          </p15:clr>
        </p15:guide>
        <p15:guide id="7" orient="horz" pos="187" userDrawn="1">
          <p15:clr>
            <a:srgbClr val="F26B43"/>
          </p15:clr>
        </p15:guide>
        <p15:guide id="8" orient="horz" pos="300" userDrawn="1">
          <p15:clr>
            <a:srgbClr val="F26B43"/>
          </p15:clr>
        </p15:guide>
        <p15:guide id="9" orient="horz" pos="4133" userDrawn="1">
          <p15:clr>
            <a:srgbClr val="F26B43"/>
          </p15:clr>
        </p15:guide>
        <p15:guide id="10" orient="horz" pos="4020" userDrawn="1">
          <p15:clr>
            <a:srgbClr val="F26B43"/>
          </p15:clr>
        </p15:guide>
        <p15:guide id="11" orient="horz" pos="3974" userDrawn="1">
          <p15:clr>
            <a:srgbClr val="F26B43"/>
          </p15:clr>
        </p15:guide>
        <p15:guide id="13" pos="5541" userDrawn="1">
          <p15:clr>
            <a:srgbClr val="F26B43"/>
          </p15:clr>
        </p15:guide>
        <p15:guide id="14" pos="2139" userDrawn="1">
          <p15:clr>
            <a:srgbClr val="F26B43"/>
          </p15:clr>
        </p15:guide>
        <p15:guide id="15" orient="horz" pos="391" userDrawn="1">
          <p15:clr>
            <a:srgbClr val="F26B43"/>
          </p15:clr>
        </p15:guide>
        <p15:guide id="16" orient="horz" pos="935" userDrawn="1">
          <p15:clr>
            <a:srgbClr val="F26B43"/>
          </p15:clr>
        </p15:guide>
        <p15:guide id="17" orient="horz" pos="1003" userDrawn="1">
          <p15:clr>
            <a:srgbClr val="F26B43"/>
          </p15:clr>
        </p15:guide>
        <p15:guide id="18" orient="horz" pos="686" userDrawn="1">
          <p15:clr>
            <a:srgbClr val="F26B43"/>
          </p15:clr>
        </p15:guide>
        <p15:guide id="19" orient="horz" pos="379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892338F-72AC-6D3F-1388-80EB2C9C350E}"/>
              </a:ext>
            </a:extLst>
          </p:cNvPr>
          <p:cNvGraphicFramePr>
            <a:graphicFrameLocks noChangeAspect="1"/>
          </p:cNvGraphicFramePr>
          <p:nvPr userDrawn="1">
            <p:custDataLst>
              <p:tags r:id="rId8"/>
            </p:custDataLst>
            <p:extLst>
              <p:ext uri="{D42A27DB-BD31-4B8C-83A1-F6EECF244321}">
                <p14:modId xmlns:p14="http://schemas.microsoft.com/office/powerpoint/2010/main" val="24476578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9" imgW="7772400" imgH="10058400" progId="TCLayout.ActiveDocument.1">
                  <p:embed/>
                </p:oleObj>
              </mc:Choice>
              <mc:Fallback>
                <p:oleObj name="think-cell Slide" r:id="rId9" imgW="7772400" imgH="10058400" progId="TCLayout.ActiveDocument.1">
                  <p:embed/>
                  <p:pic>
                    <p:nvPicPr>
                      <p:cNvPr id="5" name="think-cell data - do not delete" hidden="1">
                        <a:extLst>
                          <a:ext uri="{FF2B5EF4-FFF2-40B4-BE49-F238E27FC236}">
                            <a16:creationId xmlns:a16="http://schemas.microsoft.com/office/drawing/2014/main" id="{2892338F-72AC-6D3F-1388-80EB2C9C350E}"/>
                          </a:ext>
                        </a:extLst>
                      </p:cNvPr>
                      <p:cNvPicPr/>
                      <p:nvPr/>
                    </p:nvPicPr>
                    <p:blipFill>
                      <a:blip r:embed="rId10"/>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027D1DB-DC19-4BB4-81C1-9D304BC94823}"/>
              </a:ext>
            </a:extLst>
          </p:cNvPr>
          <p:cNvSpPr>
            <a:spLocks noGrp="1"/>
          </p:cNvSpPr>
          <p:nvPr>
            <p:ph type="title"/>
          </p:nvPr>
        </p:nvSpPr>
        <p:spPr>
          <a:xfrm>
            <a:off x="695325" y="476250"/>
            <a:ext cx="10515600" cy="1144589"/>
          </a:xfrm>
          <a:prstGeom prst="rect">
            <a:avLst/>
          </a:prstGeom>
        </p:spPr>
        <p:txBody>
          <a:bodyPr vert="horz" lIns="91440" tIns="45720" rIns="91440" bIns="45720" rtlCol="0" anchor="b">
            <a:normAutofit/>
          </a:bodyPr>
          <a:lstStyle/>
          <a:p>
            <a:r>
              <a:rPr lang="en-US"/>
              <a:t>Section header</a:t>
            </a:r>
          </a:p>
        </p:txBody>
      </p:sp>
      <p:sp>
        <p:nvSpPr>
          <p:cNvPr id="3" name="Text Placeholder 2">
            <a:extLst>
              <a:ext uri="{FF2B5EF4-FFF2-40B4-BE49-F238E27FC236}">
                <a16:creationId xmlns:a16="http://schemas.microsoft.com/office/drawing/2014/main" id="{D44029BB-1D93-4B77-9B18-E83273842AE2}"/>
              </a:ext>
            </a:extLst>
          </p:cNvPr>
          <p:cNvSpPr>
            <a:spLocks noGrp="1"/>
          </p:cNvSpPr>
          <p:nvPr>
            <p:ph type="body" idx="1"/>
          </p:nvPr>
        </p:nvSpPr>
        <p:spPr>
          <a:xfrm>
            <a:off x="695325" y="1825625"/>
            <a:ext cx="10515600" cy="4351338"/>
          </a:xfrm>
          <a:prstGeom prst="rect">
            <a:avLst/>
          </a:prstGeom>
        </p:spPr>
        <p:txBody>
          <a:bodyPr vert="horz" lIns="91440" tIns="45720" rIns="91440" bIns="45720" rtlCol="0">
            <a:normAutofit/>
          </a:bodyPr>
          <a:lstStyle/>
          <a:p>
            <a:pPr marL="176213" lvl="0" indent="-176213" algn="l" defTabSz="914400" rtl="0" eaLnBrk="1" latinLnBrk="0" hangingPunct="1">
              <a:lnSpc>
                <a:spcPct val="90000"/>
              </a:lnSpc>
              <a:spcBef>
                <a:spcPts val="1000"/>
              </a:spcBef>
              <a:buFont typeface="Arial" panose="020B0604020202020204" pitchFamily="34" charset="0"/>
              <a:buChar char="•"/>
            </a:pPr>
            <a:r>
              <a:rPr lang="en-US"/>
              <a:t>Click to edit Master text styles</a:t>
            </a:r>
          </a:p>
          <a:p>
            <a:pPr marL="534988" lvl="1" indent="-173038" algn="l" defTabSz="914400" rtl="0" eaLnBrk="1" latinLnBrk="0" hangingPunct="1">
              <a:lnSpc>
                <a:spcPct val="90000"/>
              </a:lnSpc>
              <a:spcBef>
                <a:spcPts val="500"/>
              </a:spcBef>
              <a:buFont typeface="Arial" panose="020B0604020202020204" pitchFamily="34" charset="0"/>
              <a:buChar char="•"/>
            </a:pPr>
            <a:r>
              <a:rPr lang="en-US"/>
              <a:t>Second level</a:t>
            </a:r>
          </a:p>
          <a:p>
            <a:pPr marL="893763" lvl="2" indent="-161925" algn="l" defTabSz="914400" rtl="0" eaLnBrk="1" latinLnBrk="0" hangingPunct="1">
              <a:lnSpc>
                <a:spcPct val="90000"/>
              </a:lnSpc>
              <a:spcBef>
                <a:spcPts val="500"/>
              </a:spcBef>
              <a:buFont typeface="Arial" panose="020B0604020202020204" pitchFamily="34" charset="0"/>
              <a:buChar char="•"/>
            </a:pPr>
            <a:r>
              <a:rPr lang="en-US"/>
              <a:t>Third level</a:t>
            </a:r>
          </a:p>
          <a:p>
            <a:pPr marL="1252538" lvl="3" indent="-152400" algn="l" defTabSz="914400" rtl="0" eaLnBrk="1" latinLnBrk="0" hangingPunct="1">
              <a:lnSpc>
                <a:spcPct val="90000"/>
              </a:lnSpc>
              <a:spcBef>
                <a:spcPts val="500"/>
              </a:spcBef>
              <a:buFont typeface="Arial" panose="020B0604020202020204" pitchFamily="34" charset="0"/>
              <a:buChar char="•"/>
            </a:pPr>
            <a:r>
              <a:rPr lang="en-US"/>
              <a:t>Fourth level</a:t>
            </a:r>
          </a:p>
          <a:p>
            <a:pPr marL="1700213" lvl="4" indent="-142875" algn="l" defTabSz="914400" rtl="0" eaLnBrk="1" latinLnBrk="0" hangingPunct="1">
              <a:lnSpc>
                <a:spcPct val="90000"/>
              </a:lnSpc>
              <a:spcBef>
                <a:spcPts val="500"/>
              </a:spcBef>
              <a:buFont typeface="Arial" panose="020B0604020202020204" pitchFamily="34" charset="0"/>
              <a:buChar char="•"/>
            </a:pPr>
            <a:r>
              <a:rPr lang="en-US"/>
              <a:t>Fifth level</a:t>
            </a:r>
          </a:p>
        </p:txBody>
      </p:sp>
      <p:sp>
        <p:nvSpPr>
          <p:cNvPr id="8" name="Footer Placeholder 7">
            <a:extLst>
              <a:ext uri="{FF2B5EF4-FFF2-40B4-BE49-F238E27FC236}">
                <a16:creationId xmlns:a16="http://schemas.microsoft.com/office/drawing/2014/main" id="{CB191689-AF6C-4620-B9C4-BE0E8C1BB209}"/>
              </a:ext>
            </a:extLst>
          </p:cNvPr>
          <p:cNvSpPr>
            <a:spLocks noGrp="1"/>
          </p:cNvSpPr>
          <p:nvPr>
            <p:ph type="ftr" sz="quarter" idx="3"/>
          </p:nvPr>
        </p:nvSpPr>
        <p:spPr>
          <a:xfrm>
            <a:off x="4038600" y="6381749"/>
            <a:ext cx="4114800" cy="179389"/>
          </a:xfrm>
          <a:prstGeom prst="rect">
            <a:avLst/>
          </a:prstGeom>
        </p:spPr>
        <p:txBody>
          <a:bodyPr vert="horz" lIns="91440" tIns="45720" rIns="91440" bIns="45720" rtlCol="0" anchor="ctr"/>
          <a:lstStyle>
            <a:lvl1pPr algn="ctr">
              <a:defRPr sz="1000">
                <a:solidFill>
                  <a:schemeClr val="tx1"/>
                </a:solidFill>
              </a:defRPr>
            </a:lvl1pPr>
          </a:lstStyle>
          <a:p>
            <a:r>
              <a:rPr lang="en-US"/>
              <a:t>confidential</a:t>
            </a:r>
          </a:p>
        </p:txBody>
      </p:sp>
    </p:spTree>
    <p:extLst>
      <p:ext uri="{BB962C8B-B14F-4D97-AF65-F5344CB8AC3E}">
        <p14:creationId xmlns:p14="http://schemas.microsoft.com/office/powerpoint/2010/main" val="143486144"/>
      </p:ext>
    </p:extLst>
  </p:cSld>
  <p:clrMap bg1="lt1" tx1="dk1" bg2="lt2" tx2="dk2" accent1="accent1" accent2="accent2" accent3="accent3" accent4="accent4" accent5="accent5" accent6="accent6" hlink="hlink" folHlink="folHlink"/>
  <p:sldLayoutIdLst>
    <p:sldLayoutId id="2147483686" r:id="rId1"/>
    <p:sldLayoutId id="2147483692" r:id="rId2"/>
    <p:sldLayoutId id="2147483693" r:id="rId3"/>
    <p:sldLayoutId id="2147483694" r:id="rId4"/>
    <p:sldLayoutId id="2147483691" r:id="rId5"/>
    <p:sldLayoutId id="2147483688" r:id="rId6"/>
  </p:sldLayoutIdLst>
  <p:hf hdr="0"/>
  <p:txStyles>
    <p:titleStyle>
      <a:lvl1pPr algn="l" defTabSz="914400" rtl="0" eaLnBrk="1" latinLnBrk="0" hangingPunct="1">
        <a:lnSpc>
          <a:spcPct val="90000"/>
        </a:lnSpc>
        <a:spcBef>
          <a:spcPct val="0"/>
        </a:spcBef>
        <a:buNone/>
        <a:defRPr lang="en-US" sz="3600" kern="1200" dirty="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chemeClr val="tx1"/>
          </a:solidFill>
          <a:latin typeface="+mn-lt"/>
          <a:ea typeface="+mn-ea"/>
          <a:cs typeface="+mn-cs"/>
        </a:defRPr>
      </a:lvl1pPr>
      <a:lvl2pPr marL="704850" indent="-3429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2pPr>
      <a:lvl3pPr marL="1074738" indent="-3429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accent1"/>
          </a:solidFill>
          <a:latin typeface="+mn-lt"/>
          <a:ea typeface="+mn-ea"/>
          <a:cs typeface="+mn-cs"/>
        </a:defRPr>
      </a:lvl3pPr>
      <a:lvl4pPr marL="1385888" indent="-28575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accent1">
              <a:lumMod val="60000"/>
              <a:lumOff val="40000"/>
            </a:schemeClr>
          </a:solidFill>
          <a:latin typeface="+mn-lt"/>
          <a:ea typeface="+mn-ea"/>
          <a:cs typeface="+mn-cs"/>
        </a:defRPr>
      </a:lvl4pPr>
      <a:lvl5pPr marL="1843088" indent="-285750" algn="l" defTabSz="914400" rtl="0" eaLnBrk="1" latinLnBrk="0" hangingPunct="1">
        <a:lnSpc>
          <a:spcPct val="90000"/>
        </a:lnSpc>
        <a:spcBef>
          <a:spcPts val="500"/>
        </a:spcBef>
        <a:buFont typeface="Arial" panose="020B0604020202020204" pitchFamily="34" charset="0"/>
        <a:buChar char="•"/>
        <a:defRPr lang="en-US" sz="1400" kern="1200" dirty="0">
          <a:solidFill>
            <a:schemeClr val="accent1">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438" userDrawn="1">
          <p15:clr>
            <a:srgbClr val="F26B43"/>
          </p15:clr>
        </p15:guide>
        <p15:guide id="3" pos="211" userDrawn="1">
          <p15:clr>
            <a:srgbClr val="F26B43"/>
          </p15:clr>
        </p15:guide>
        <p15:guide id="4" pos="7242" userDrawn="1">
          <p15:clr>
            <a:srgbClr val="F26B43"/>
          </p15:clr>
        </p15:guide>
        <p15:guide id="5" pos="7469" userDrawn="1">
          <p15:clr>
            <a:srgbClr val="F26B43"/>
          </p15:clr>
        </p15:guide>
        <p15:guide id="6" orient="horz" pos="2160" userDrawn="1">
          <p15:clr>
            <a:srgbClr val="F26B43"/>
          </p15:clr>
        </p15:guide>
        <p15:guide id="7" orient="horz" pos="187" userDrawn="1">
          <p15:clr>
            <a:srgbClr val="F26B43"/>
          </p15:clr>
        </p15:guide>
        <p15:guide id="8" orient="horz" pos="300" userDrawn="1">
          <p15:clr>
            <a:srgbClr val="F26B43"/>
          </p15:clr>
        </p15:guide>
        <p15:guide id="9" orient="horz" pos="4133" userDrawn="1">
          <p15:clr>
            <a:srgbClr val="F26B43"/>
          </p15:clr>
        </p15:guide>
        <p15:guide id="10" orient="horz" pos="4020" userDrawn="1">
          <p15:clr>
            <a:srgbClr val="F26B43"/>
          </p15:clr>
        </p15:guide>
        <p15:guide id="11" pos="347" userDrawn="1">
          <p15:clr>
            <a:srgbClr val="F26B43"/>
          </p15:clr>
        </p15:guide>
        <p15:guide id="12" userDrawn="1">
          <p15:clr>
            <a:srgbClr val="F26B43"/>
          </p15:clr>
        </p15:guide>
        <p15:guide id="13" pos="7673" userDrawn="1">
          <p15:clr>
            <a:srgbClr val="F26B43"/>
          </p15:clr>
        </p15:guide>
        <p15:guide id="14" orient="horz" userDrawn="1">
          <p15:clr>
            <a:srgbClr val="F26B43"/>
          </p15:clr>
        </p15:guide>
        <p15:guide id="15" orient="horz" pos="431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1929639-D477-F9F6-35DD-C33B81942B29}"/>
              </a:ext>
            </a:extLst>
          </p:cNvPr>
          <p:cNvGraphicFramePr>
            <a:graphicFrameLocks noChangeAspect="1"/>
          </p:cNvGraphicFramePr>
          <p:nvPr userDrawn="1">
            <p:custDataLst>
              <p:tags r:id="rId7"/>
            </p:custDataLst>
            <p:extLst>
              <p:ext uri="{D42A27DB-BD31-4B8C-83A1-F6EECF244321}">
                <p14:modId xmlns:p14="http://schemas.microsoft.com/office/powerpoint/2010/main" val="267417868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8" imgW="7772400" imgH="10058400" progId="TCLayout.ActiveDocument.1">
                  <p:embed/>
                </p:oleObj>
              </mc:Choice>
              <mc:Fallback>
                <p:oleObj name="think-cell Slide" r:id="rId8" imgW="7772400" imgH="10058400" progId="TCLayout.ActiveDocument.1">
                  <p:embed/>
                  <p:pic>
                    <p:nvPicPr>
                      <p:cNvPr id="5" name="think-cell data - do not delete" hidden="1">
                        <a:extLst>
                          <a:ext uri="{FF2B5EF4-FFF2-40B4-BE49-F238E27FC236}">
                            <a16:creationId xmlns:a16="http://schemas.microsoft.com/office/drawing/2014/main" id="{91929639-D477-F9F6-35DD-C33B81942B29}"/>
                          </a:ext>
                        </a:extLst>
                      </p:cNvPr>
                      <p:cNvPicPr/>
                      <p:nvPr/>
                    </p:nvPicPr>
                    <p:blipFill>
                      <a:blip r:embed="rId9"/>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027D1DB-DC19-4BB4-81C1-9D304BC94823}"/>
              </a:ext>
            </a:extLst>
          </p:cNvPr>
          <p:cNvSpPr>
            <a:spLocks noGrp="1"/>
          </p:cNvSpPr>
          <p:nvPr>
            <p:ph type="title"/>
          </p:nvPr>
        </p:nvSpPr>
        <p:spPr>
          <a:xfrm>
            <a:off x="695325" y="476250"/>
            <a:ext cx="10515600" cy="1144589"/>
          </a:xfrm>
          <a:prstGeom prst="rect">
            <a:avLst/>
          </a:prstGeom>
        </p:spPr>
        <p:txBody>
          <a:bodyPr vert="horz" lIns="91440" tIns="45720" rIns="91440" bIns="45720" rtlCol="0" anchor="b">
            <a:normAutofit/>
          </a:bodyPr>
          <a:lstStyle/>
          <a:p>
            <a:r>
              <a:rPr lang="en-US"/>
              <a:t>Sub - Section header</a:t>
            </a:r>
          </a:p>
        </p:txBody>
      </p:sp>
      <p:sp>
        <p:nvSpPr>
          <p:cNvPr id="3" name="Text Placeholder 2">
            <a:extLst>
              <a:ext uri="{FF2B5EF4-FFF2-40B4-BE49-F238E27FC236}">
                <a16:creationId xmlns:a16="http://schemas.microsoft.com/office/drawing/2014/main" id="{D44029BB-1D93-4B77-9B18-E83273842AE2}"/>
              </a:ext>
            </a:extLst>
          </p:cNvPr>
          <p:cNvSpPr>
            <a:spLocks noGrp="1"/>
          </p:cNvSpPr>
          <p:nvPr>
            <p:ph type="body" idx="1"/>
          </p:nvPr>
        </p:nvSpPr>
        <p:spPr>
          <a:xfrm>
            <a:off x="695325" y="1825625"/>
            <a:ext cx="10515600" cy="4351338"/>
          </a:xfrm>
          <a:prstGeom prst="rect">
            <a:avLst/>
          </a:prstGeom>
        </p:spPr>
        <p:txBody>
          <a:bodyPr vert="horz" lIns="91440" tIns="45720" rIns="91440" bIns="45720" rtlCol="0">
            <a:normAutofit/>
          </a:bodyPr>
          <a:lstStyle/>
          <a:p>
            <a:pPr marL="176213" lvl="0" indent="-176213" algn="l" defTabSz="914400" rtl="0" eaLnBrk="1" latinLnBrk="0" hangingPunct="1">
              <a:lnSpc>
                <a:spcPct val="90000"/>
              </a:lnSpc>
              <a:spcBef>
                <a:spcPts val="1000"/>
              </a:spcBef>
              <a:buFont typeface="Arial" panose="020B0604020202020204" pitchFamily="34" charset="0"/>
              <a:buChar char="•"/>
            </a:pPr>
            <a:r>
              <a:rPr lang="en-US"/>
              <a:t>Click to edit Master text styles</a:t>
            </a:r>
          </a:p>
          <a:p>
            <a:pPr marL="534988" lvl="1" indent="-173038" algn="l" defTabSz="914400" rtl="0" eaLnBrk="1" latinLnBrk="0" hangingPunct="1">
              <a:lnSpc>
                <a:spcPct val="90000"/>
              </a:lnSpc>
              <a:spcBef>
                <a:spcPts val="500"/>
              </a:spcBef>
              <a:buFont typeface="Arial" panose="020B0604020202020204" pitchFamily="34" charset="0"/>
              <a:buChar char="•"/>
            </a:pPr>
            <a:r>
              <a:rPr lang="en-US"/>
              <a:t>Second level</a:t>
            </a:r>
          </a:p>
          <a:p>
            <a:pPr marL="893763" lvl="2" indent="-161925" algn="l" defTabSz="914400" rtl="0" eaLnBrk="1" latinLnBrk="0" hangingPunct="1">
              <a:lnSpc>
                <a:spcPct val="90000"/>
              </a:lnSpc>
              <a:spcBef>
                <a:spcPts val="500"/>
              </a:spcBef>
              <a:buFont typeface="Arial" panose="020B0604020202020204" pitchFamily="34" charset="0"/>
              <a:buChar char="•"/>
            </a:pPr>
            <a:r>
              <a:rPr lang="en-US"/>
              <a:t>Third level</a:t>
            </a:r>
          </a:p>
          <a:p>
            <a:pPr marL="1252538" lvl="3" indent="-152400" algn="l" defTabSz="914400" rtl="0" eaLnBrk="1" latinLnBrk="0" hangingPunct="1">
              <a:lnSpc>
                <a:spcPct val="90000"/>
              </a:lnSpc>
              <a:spcBef>
                <a:spcPts val="500"/>
              </a:spcBef>
              <a:buFont typeface="Arial" panose="020B0604020202020204" pitchFamily="34" charset="0"/>
              <a:buChar char="•"/>
            </a:pPr>
            <a:r>
              <a:rPr lang="en-US"/>
              <a:t>Fourth level</a:t>
            </a:r>
          </a:p>
          <a:p>
            <a:pPr marL="1700213" lvl="4" indent="-142875" algn="l" defTabSz="914400" rtl="0" eaLnBrk="1" latinLnBrk="0" hangingPunct="1">
              <a:lnSpc>
                <a:spcPct val="90000"/>
              </a:lnSpc>
              <a:spcBef>
                <a:spcPts val="500"/>
              </a:spcBef>
              <a:buFont typeface="Arial" panose="020B0604020202020204" pitchFamily="34" charset="0"/>
              <a:buChar char="•"/>
            </a:pPr>
            <a:r>
              <a:rPr lang="en-US"/>
              <a:t>Fifth level</a:t>
            </a:r>
          </a:p>
        </p:txBody>
      </p:sp>
      <p:sp>
        <p:nvSpPr>
          <p:cNvPr id="8" name="Footer Placeholder 7">
            <a:extLst>
              <a:ext uri="{FF2B5EF4-FFF2-40B4-BE49-F238E27FC236}">
                <a16:creationId xmlns:a16="http://schemas.microsoft.com/office/drawing/2014/main" id="{CB191689-AF6C-4620-B9C4-BE0E8C1BB209}"/>
              </a:ext>
            </a:extLst>
          </p:cNvPr>
          <p:cNvSpPr>
            <a:spLocks noGrp="1"/>
          </p:cNvSpPr>
          <p:nvPr>
            <p:ph type="ftr" sz="quarter" idx="3"/>
          </p:nvPr>
        </p:nvSpPr>
        <p:spPr>
          <a:xfrm>
            <a:off x="4038600" y="6381749"/>
            <a:ext cx="4114800" cy="179389"/>
          </a:xfrm>
          <a:prstGeom prst="rect">
            <a:avLst/>
          </a:prstGeom>
        </p:spPr>
        <p:txBody>
          <a:bodyPr vert="horz" lIns="91440" tIns="45720" rIns="91440" bIns="45720" rtlCol="0" anchor="ctr"/>
          <a:lstStyle>
            <a:lvl1pPr algn="ctr">
              <a:defRPr sz="1000">
                <a:solidFill>
                  <a:schemeClr val="tx1"/>
                </a:solidFill>
              </a:defRPr>
            </a:lvl1pPr>
          </a:lstStyle>
          <a:p>
            <a:r>
              <a:rPr lang="en-US"/>
              <a:t>confidential</a:t>
            </a:r>
          </a:p>
        </p:txBody>
      </p:sp>
    </p:spTree>
    <p:extLst>
      <p:ext uri="{BB962C8B-B14F-4D97-AF65-F5344CB8AC3E}">
        <p14:creationId xmlns:p14="http://schemas.microsoft.com/office/powerpoint/2010/main" val="1190116666"/>
      </p:ext>
    </p:extLst>
  </p:cSld>
  <p:clrMap bg1="lt1" tx1="dk1" bg2="lt2" tx2="dk2" accent1="accent1" accent2="accent2" accent3="accent3" accent4="accent4" accent5="accent5" accent6="accent6" hlink="hlink" folHlink="folHlink"/>
  <p:sldLayoutIdLst>
    <p:sldLayoutId id="2147483742" r:id="rId1"/>
    <p:sldLayoutId id="2147483750" r:id="rId2"/>
    <p:sldLayoutId id="2147483751" r:id="rId3"/>
    <p:sldLayoutId id="2147483752" r:id="rId4"/>
    <p:sldLayoutId id="2147483753" r:id="rId5"/>
  </p:sldLayoutIdLst>
  <p:hf hdr="0"/>
  <p:txStyles>
    <p:titleStyle>
      <a:lvl1pPr algn="l" defTabSz="914400" rtl="0" eaLnBrk="1" latinLnBrk="0" hangingPunct="1">
        <a:lnSpc>
          <a:spcPct val="90000"/>
        </a:lnSpc>
        <a:spcBef>
          <a:spcPct val="0"/>
        </a:spcBef>
        <a:buNone/>
        <a:defRPr lang="en-US" sz="3600" kern="1200" dirty="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chemeClr val="tx1"/>
          </a:solidFill>
          <a:latin typeface="+mn-lt"/>
          <a:ea typeface="+mn-ea"/>
          <a:cs typeface="+mn-cs"/>
        </a:defRPr>
      </a:lvl1pPr>
      <a:lvl2pPr marL="704850" indent="-3429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2pPr>
      <a:lvl3pPr marL="1074738" indent="-3429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accent1"/>
          </a:solidFill>
          <a:latin typeface="+mn-lt"/>
          <a:ea typeface="+mn-ea"/>
          <a:cs typeface="+mn-cs"/>
        </a:defRPr>
      </a:lvl3pPr>
      <a:lvl4pPr marL="1385888" indent="-28575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accent1">
              <a:lumMod val="60000"/>
              <a:lumOff val="40000"/>
            </a:schemeClr>
          </a:solidFill>
          <a:latin typeface="+mn-lt"/>
          <a:ea typeface="+mn-ea"/>
          <a:cs typeface="+mn-cs"/>
        </a:defRPr>
      </a:lvl4pPr>
      <a:lvl5pPr marL="1843088" indent="-285750" algn="l" defTabSz="914400" rtl="0" eaLnBrk="1" latinLnBrk="0" hangingPunct="1">
        <a:lnSpc>
          <a:spcPct val="90000"/>
        </a:lnSpc>
        <a:spcBef>
          <a:spcPts val="500"/>
        </a:spcBef>
        <a:buFont typeface="Arial" panose="020B0604020202020204" pitchFamily="34" charset="0"/>
        <a:buChar char="•"/>
        <a:defRPr lang="en-US" sz="1400" kern="1200" dirty="0">
          <a:solidFill>
            <a:schemeClr val="accent1">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438" userDrawn="1">
          <p15:clr>
            <a:srgbClr val="F26B43"/>
          </p15:clr>
        </p15:guide>
        <p15:guide id="3" pos="211" userDrawn="1">
          <p15:clr>
            <a:srgbClr val="F26B43"/>
          </p15:clr>
        </p15:guide>
        <p15:guide id="4" pos="7242" userDrawn="1">
          <p15:clr>
            <a:srgbClr val="F26B43"/>
          </p15:clr>
        </p15:guide>
        <p15:guide id="5" pos="7469" userDrawn="1">
          <p15:clr>
            <a:srgbClr val="F26B43"/>
          </p15:clr>
        </p15:guide>
        <p15:guide id="6" orient="horz" pos="2160" userDrawn="1">
          <p15:clr>
            <a:srgbClr val="F26B43"/>
          </p15:clr>
        </p15:guide>
        <p15:guide id="7" orient="horz" pos="187" userDrawn="1">
          <p15:clr>
            <a:srgbClr val="F26B43"/>
          </p15:clr>
        </p15:guide>
        <p15:guide id="8" orient="horz" pos="300" userDrawn="1">
          <p15:clr>
            <a:srgbClr val="F26B43"/>
          </p15:clr>
        </p15:guide>
        <p15:guide id="9" orient="horz" pos="4133" userDrawn="1">
          <p15:clr>
            <a:srgbClr val="F26B43"/>
          </p15:clr>
        </p15:guide>
        <p15:guide id="10" orient="horz" pos="4020" userDrawn="1">
          <p15:clr>
            <a:srgbClr val="F26B43"/>
          </p15:clr>
        </p15:guide>
        <p15:guide id="11" pos="347" userDrawn="1">
          <p15:clr>
            <a:srgbClr val="F26B43"/>
          </p15:clr>
        </p15:guide>
        <p15:guide id="12" userDrawn="1">
          <p15:clr>
            <a:srgbClr val="F26B43"/>
          </p15:clr>
        </p15:guide>
        <p15:guide id="13" pos="7673" userDrawn="1">
          <p15:clr>
            <a:srgbClr val="F26B43"/>
          </p15:clr>
        </p15:guide>
        <p15:guide id="14" orient="horz" userDrawn="1">
          <p15:clr>
            <a:srgbClr val="F26B43"/>
          </p15:clr>
        </p15:guide>
        <p15:guide id="15" orient="horz" pos="4315"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534E1307-EFA4-7383-C1FB-6AFEF14F8CF0}"/>
              </a:ext>
            </a:extLst>
          </p:cNvPr>
          <p:cNvGraphicFramePr>
            <a:graphicFrameLocks noChangeAspect="1"/>
          </p:cNvGraphicFramePr>
          <p:nvPr userDrawn="1">
            <p:custDataLst>
              <p:tags r:id="rId5"/>
            </p:custDataLst>
            <p:extLst>
              <p:ext uri="{D42A27DB-BD31-4B8C-83A1-F6EECF244321}">
                <p14:modId xmlns:p14="http://schemas.microsoft.com/office/powerpoint/2010/main" val="34237454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9" name="think-cell data - do not delete" hidden="1">
                        <a:extLst>
                          <a:ext uri="{FF2B5EF4-FFF2-40B4-BE49-F238E27FC236}">
                            <a16:creationId xmlns:a16="http://schemas.microsoft.com/office/drawing/2014/main" id="{534E1307-EFA4-7383-C1FB-6AFEF14F8CF0}"/>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027D1DB-DC19-4BB4-81C1-9D304BC94823}"/>
              </a:ext>
            </a:extLst>
          </p:cNvPr>
          <p:cNvSpPr>
            <a:spLocks noGrp="1"/>
          </p:cNvSpPr>
          <p:nvPr>
            <p:ph type="title"/>
          </p:nvPr>
        </p:nvSpPr>
        <p:spPr>
          <a:xfrm>
            <a:off x="695325" y="620712"/>
            <a:ext cx="10801350" cy="863601"/>
          </a:xfrm>
          <a:prstGeom prst="rect">
            <a:avLst/>
          </a:prstGeom>
        </p:spPr>
        <p:txBody>
          <a:bodyPr vert="horz" lIns="91440" tIns="45720" rIns="91440" bIns="45720" rtlCol="0" anchor="b">
            <a:normAutofit/>
          </a:bodyPr>
          <a:lstStyle/>
          <a:p>
            <a:r>
              <a:rPr lang="en-US"/>
              <a:t>Contact, Thank you and special slides</a:t>
            </a:r>
          </a:p>
        </p:txBody>
      </p:sp>
      <p:sp>
        <p:nvSpPr>
          <p:cNvPr id="3" name="Text Placeholder 2">
            <a:extLst>
              <a:ext uri="{FF2B5EF4-FFF2-40B4-BE49-F238E27FC236}">
                <a16:creationId xmlns:a16="http://schemas.microsoft.com/office/drawing/2014/main" id="{D44029BB-1D93-4B77-9B18-E83273842AE2}"/>
              </a:ext>
            </a:extLst>
          </p:cNvPr>
          <p:cNvSpPr>
            <a:spLocks noGrp="1"/>
          </p:cNvSpPr>
          <p:nvPr>
            <p:ph type="body" idx="1"/>
          </p:nvPr>
        </p:nvSpPr>
        <p:spPr>
          <a:xfrm>
            <a:off x="695325" y="1592262"/>
            <a:ext cx="10801350" cy="4584701"/>
          </a:xfrm>
          <a:prstGeom prst="rect">
            <a:avLst/>
          </a:prstGeom>
        </p:spPr>
        <p:txBody>
          <a:bodyPr vert="horz" lIns="91440" tIns="45720" rIns="91440" bIns="45720" rtlCol="0">
            <a:normAutofit/>
          </a:bodyPr>
          <a:lstStyle/>
          <a:p>
            <a:pPr marL="176213" lvl="0" indent="-176213" algn="l" defTabSz="914400" rtl="0" eaLnBrk="1" latinLnBrk="0" hangingPunct="1">
              <a:lnSpc>
                <a:spcPct val="90000"/>
              </a:lnSpc>
              <a:spcBef>
                <a:spcPts val="1000"/>
              </a:spcBef>
              <a:buFont typeface="Arial" panose="020B0604020202020204" pitchFamily="34" charset="0"/>
              <a:buChar char="•"/>
            </a:pPr>
            <a:r>
              <a:rPr lang="en-US"/>
              <a:t>Click to edit Master text styles</a:t>
            </a:r>
          </a:p>
          <a:p>
            <a:pPr marL="534988" lvl="1" indent="-173038" algn="l" defTabSz="914400" rtl="0" eaLnBrk="1" latinLnBrk="0" hangingPunct="1">
              <a:lnSpc>
                <a:spcPct val="90000"/>
              </a:lnSpc>
              <a:spcBef>
                <a:spcPts val="500"/>
              </a:spcBef>
              <a:buFont typeface="Arial" panose="020B0604020202020204" pitchFamily="34" charset="0"/>
              <a:buChar char="•"/>
            </a:pPr>
            <a:r>
              <a:rPr lang="en-US"/>
              <a:t>Second level</a:t>
            </a:r>
          </a:p>
          <a:p>
            <a:pPr marL="893763" lvl="2" indent="-161925" algn="l" defTabSz="914400" rtl="0" eaLnBrk="1" latinLnBrk="0" hangingPunct="1">
              <a:lnSpc>
                <a:spcPct val="90000"/>
              </a:lnSpc>
              <a:spcBef>
                <a:spcPts val="500"/>
              </a:spcBef>
              <a:buFont typeface="Arial" panose="020B0604020202020204" pitchFamily="34" charset="0"/>
              <a:buChar char="•"/>
            </a:pPr>
            <a:r>
              <a:rPr lang="en-US"/>
              <a:t>Third level</a:t>
            </a:r>
          </a:p>
          <a:p>
            <a:pPr marL="1252538" lvl="3" indent="-152400" algn="l" defTabSz="914400" rtl="0" eaLnBrk="1" latinLnBrk="0" hangingPunct="1">
              <a:lnSpc>
                <a:spcPct val="90000"/>
              </a:lnSpc>
              <a:spcBef>
                <a:spcPts val="500"/>
              </a:spcBef>
              <a:buFont typeface="Arial" panose="020B0604020202020204" pitchFamily="34" charset="0"/>
              <a:buChar char="•"/>
            </a:pPr>
            <a:r>
              <a:rPr lang="en-US"/>
              <a:t>Fourth level</a:t>
            </a:r>
          </a:p>
          <a:p>
            <a:pPr marL="1700213" lvl="4" indent="-142875" algn="l" defTabSz="914400" rtl="0" eaLnBrk="1" latinLnBrk="0" hangingPunct="1">
              <a:lnSpc>
                <a:spcPct val="90000"/>
              </a:lnSpc>
              <a:spcBef>
                <a:spcPts val="500"/>
              </a:spcBef>
              <a:buFont typeface="Arial" panose="020B0604020202020204" pitchFamily="34" charset="0"/>
              <a:buChar char="•"/>
            </a:pPr>
            <a:r>
              <a:rPr lang="en-US"/>
              <a:t>Fifth level</a:t>
            </a:r>
          </a:p>
        </p:txBody>
      </p:sp>
      <p:sp>
        <p:nvSpPr>
          <p:cNvPr id="4" name="Date Placeholder 3">
            <a:extLst>
              <a:ext uri="{FF2B5EF4-FFF2-40B4-BE49-F238E27FC236}">
                <a16:creationId xmlns:a16="http://schemas.microsoft.com/office/drawing/2014/main" id="{31D5A79A-658E-4DFE-AD2B-1AE9633A093F}"/>
              </a:ext>
            </a:extLst>
          </p:cNvPr>
          <p:cNvSpPr>
            <a:spLocks noGrp="1"/>
          </p:cNvSpPr>
          <p:nvPr>
            <p:ph type="dt" sz="half" idx="2"/>
          </p:nvPr>
        </p:nvSpPr>
        <p:spPr>
          <a:xfrm>
            <a:off x="715203" y="6381749"/>
            <a:ext cx="1418395" cy="178225"/>
          </a:xfrm>
          <a:prstGeom prst="rect">
            <a:avLst/>
          </a:prstGeom>
        </p:spPr>
        <p:txBody>
          <a:bodyPr vert="horz" lIns="91440" tIns="45720" rIns="91440" bIns="45720" rtlCol="0" anchor="ctr"/>
          <a:lstStyle>
            <a:lvl1pPr algn="l">
              <a:defRPr sz="1000">
                <a:solidFill>
                  <a:schemeClr val="bg1">
                    <a:lumMod val="75000"/>
                  </a:schemeClr>
                </a:solidFill>
              </a:defRPr>
            </a:lvl1pPr>
          </a:lstStyle>
          <a:p>
            <a:fld id="{E4BAFC8E-F3DE-4DAC-BD03-2E3D7C4120E8}" type="datetime4">
              <a:rPr lang="en-US" smtClean="0"/>
              <a:t>October 6, 2023</a:t>
            </a:fld>
            <a:endParaRPr lang="en-US"/>
          </a:p>
        </p:txBody>
      </p:sp>
      <p:sp>
        <p:nvSpPr>
          <p:cNvPr id="5" name="Footer Placeholder 4">
            <a:extLst>
              <a:ext uri="{FF2B5EF4-FFF2-40B4-BE49-F238E27FC236}">
                <a16:creationId xmlns:a16="http://schemas.microsoft.com/office/drawing/2014/main" id="{1884AC0A-AAA4-40DF-994B-0D0EA3B27B54}"/>
              </a:ext>
            </a:extLst>
          </p:cNvPr>
          <p:cNvSpPr>
            <a:spLocks noGrp="1"/>
          </p:cNvSpPr>
          <p:nvPr>
            <p:ph type="ftr" sz="quarter" idx="3"/>
          </p:nvPr>
        </p:nvSpPr>
        <p:spPr>
          <a:xfrm>
            <a:off x="2264187" y="6381749"/>
            <a:ext cx="7663627" cy="179389"/>
          </a:xfrm>
          <a:prstGeom prst="rect">
            <a:avLst/>
          </a:prstGeom>
        </p:spPr>
        <p:txBody>
          <a:bodyPr vert="horz" lIns="91440" tIns="45720" rIns="91440" bIns="45720" rtlCol="0" anchor="ctr"/>
          <a:lstStyle>
            <a:lvl1pPr algn="ctr">
              <a:defRPr sz="1000">
                <a:solidFill>
                  <a:schemeClr val="bg1">
                    <a:lumMod val="50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281A7953-58CF-4063-8A83-E7009380B137}"/>
              </a:ext>
            </a:extLst>
          </p:cNvPr>
          <p:cNvSpPr>
            <a:spLocks noGrp="1"/>
          </p:cNvSpPr>
          <p:nvPr>
            <p:ph type="sldNum" sz="quarter" idx="4"/>
          </p:nvPr>
        </p:nvSpPr>
        <p:spPr>
          <a:xfrm>
            <a:off x="11496674" y="6381749"/>
            <a:ext cx="360363" cy="158886"/>
          </a:xfrm>
          <a:prstGeom prst="rect">
            <a:avLst/>
          </a:prstGeom>
        </p:spPr>
        <p:txBody>
          <a:bodyPr vert="horz" lIns="91440" tIns="45720" rIns="91440" bIns="45720" rtlCol="0" anchor="ctr"/>
          <a:lstStyle>
            <a:lvl1pPr algn="r">
              <a:defRPr sz="1000">
                <a:solidFill>
                  <a:schemeClr val="bg1">
                    <a:lumMod val="75000"/>
                  </a:schemeClr>
                </a:solidFill>
              </a:defRPr>
            </a:lvl1pPr>
          </a:lstStyle>
          <a:p>
            <a:fld id="{D7F00F4F-7F15-44BA-9194-DB3B83C007E9}" type="slidenum">
              <a:rPr lang="en-US" smtClean="0"/>
              <a:pPr/>
              <a:t>‹#›</a:t>
            </a:fld>
            <a:endParaRPr lang="en-US"/>
          </a:p>
        </p:txBody>
      </p:sp>
      <p:pic>
        <p:nvPicPr>
          <p:cNvPr id="7" name="Picture 6" descr="Shape&#10;&#10;Description automatically generated with low confidence">
            <a:extLst>
              <a:ext uri="{FF2B5EF4-FFF2-40B4-BE49-F238E27FC236}">
                <a16:creationId xmlns:a16="http://schemas.microsoft.com/office/drawing/2014/main" id="{CB4CB7FC-F2D2-41D1-A2C0-F59E36410649}"/>
              </a:ext>
            </a:extLst>
          </p:cNvPr>
          <p:cNvPicPr>
            <a:picLocks noChangeAspect="1"/>
          </p:cNvPicPr>
          <p:nvPr userDrawn="1"/>
        </p:nvPicPr>
        <p:blipFill>
          <a:blip r:embed="rId8" cstate="screen">
            <a:alphaModFix amt="30000"/>
            <a:extLst>
              <a:ext uri="{28A0092B-C50C-407E-A947-70E740481C1C}">
                <a14:useLocalDpi xmlns:a14="http://schemas.microsoft.com/office/drawing/2010/main"/>
              </a:ext>
            </a:extLst>
          </a:blip>
          <a:stretch>
            <a:fillRect/>
          </a:stretch>
        </p:blipFill>
        <p:spPr>
          <a:xfrm>
            <a:off x="334964" y="6402252"/>
            <a:ext cx="239712" cy="157722"/>
          </a:xfrm>
          <a:prstGeom prst="rect">
            <a:avLst/>
          </a:prstGeom>
        </p:spPr>
      </p:pic>
      <p:cxnSp>
        <p:nvCxnSpPr>
          <p:cNvPr id="11" name="Straight Connector 10">
            <a:extLst>
              <a:ext uri="{FF2B5EF4-FFF2-40B4-BE49-F238E27FC236}">
                <a16:creationId xmlns:a16="http://schemas.microsoft.com/office/drawing/2014/main" id="{EAF60527-2896-49AB-BAFD-5014911EB8B1}"/>
              </a:ext>
            </a:extLst>
          </p:cNvPr>
          <p:cNvCxnSpPr>
            <a:cxnSpLocks/>
            <a:stCxn id="4" idx="1"/>
            <a:endCxn id="4" idx="1"/>
          </p:cNvCxnSpPr>
          <p:nvPr userDrawn="1"/>
        </p:nvCxnSpPr>
        <p:spPr>
          <a:xfrm>
            <a:off x="715203" y="6470862"/>
            <a:ext cx="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2D4CC1DE-96CC-4965-9B82-71A6F3EA34EF}"/>
              </a:ext>
            </a:extLst>
          </p:cNvPr>
          <p:cNvCxnSpPr/>
          <p:nvPr userDrawn="1"/>
        </p:nvCxnSpPr>
        <p:spPr>
          <a:xfrm>
            <a:off x="695325" y="6381749"/>
            <a:ext cx="0" cy="178225"/>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4570496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7" r:id="rId3"/>
  </p:sldLayoutIdLst>
  <p:hf hdr="0"/>
  <p:txStyles>
    <p:titleStyle>
      <a:lvl1pPr algn="l" defTabSz="914400" rtl="0" eaLnBrk="1" latinLnBrk="0" hangingPunct="1">
        <a:lnSpc>
          <a:spcPct val="90000"/>
        </a:lnSpc>
        <a:spcBef>
          <a:spcPct val="0"/>
        </a:spcBef>
        <a:buNone/>
        <a:defRPr lang="en-US" sz="2800" kern="1200" dirty="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400" kern="1200" dirty="0" smtClean="0">
          <a:solidFill>
            <a:schemeClr val="tx1"/>
          </a:solidFill>
          <a:latin typeface="Segoe UI Semilight" panose="020B0402040204020203" pitchFamily="34" charset="0"/>
          <a:ea typeface="+mn-ea"/>
          <a:cs typeface="Segoe UI Semilight" panose="020B0402040204020203" pitchFamily="34" charset="0"/>
        </a:defRPr>
      </a:lvl1pPr>
      <a:lvl2pPr marL="704850" indent="-3429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2"/>
          </a:solidFill>
          <a:latin typeface="Segoe UI Semilight" panose="020B0402040204020203" pitchFamily="34" charset="0"/>
          <a:ea typeface="+mn-ea"/>
          <a:cs typeface="Segoe UI Semilight" panose="020B0402040204020203" pitchFamily="34" charset="0"/>
        </a:defRPr>
      </a:lvl2pPr>
      <a:lvl3pPr marL="1074738" indent="-342900" algn="l" defTabSz="914400" rtl="0" eaLnBrk="1" latinLnBrk="0" hangingPunct="1">
        <a:lnSpc>
          <a:spcPct val="90000"/>
        </a:lnSpc>
        <a:spcBef>
          <a:spcPts val="500"/>
        </a:spcBef>
        <a:buFont typeface="Arial" panose="020B0604020202020204" pitchFamily="34" charset="0"/>
        <a:buChar char="•"/>
        <a:defRPr lang="en-US" sz="1200" kern="1200" dirty="0" smtClean="0">
          <a:solidFill>
            <a:schemeClr val="accent1"/>
          </a:solidFill>
          <a:latin typeface="Segoe UI Semilight" panose="020B0402040204020203" pitchFamily="34" charset="0"/>
          <a:ea typeface="+mn-ea"/>
          <a:cs typeface="Segoe UI Semilight" panose="020B0402040204020203" pitchFamily="34" charset="0"/>
        </a:defRPr>
      </a:lvl3pPr>
      <a:lvl4pPr marL="1385888" indent="-285750" algn="l" defTabSz="914400" rtl="0" eaLnBrk="1" latinLnBrk="0" hangingPunct="1">
        <a:lnSpc>
          <a:spcPct val="90000"/>
        </a:lnSpc>
        <a:spcBef>
          <a:spcPts val="500"/>
        </a:spcBef>
        <a:buFont typeface="Arial" panose="020B0604020202020204" pitchFamily="34" charset="0"/>
        <a:buChar char="•"/>
        <a:defRPr lang="en-US" sz="1200" kern="1200" dirty="0" smtClean="0">
          <a:solidFill>
            <a:schemeClr val="accent1">
              <a:lumMod val="60000"/>
              <a:lumOff val="40000"/>
            </a:schemeClr>
          </a:solidFill>
          <a:latin typeface="Segoe UI Semilight" panose="020B0402040204020203" pitchFamily="34" charset="0"/>
          <a:ea typeface="+mn-ea"/>
          <a:cs typeface="Segoe UI Semilight" panose="020B0402040204020203" pitchFamily="34" charset="0"/>
        </a:defRPr>
      </a:lvl4pPr>
      <a:lvl5pPr marL="1843088" indent="-285750" algn="l" defTabSz="914400" rtl="0" eaLnBrk="1" latinLnBrk="0" hangingPunct="1">
        <a:lnSpc>
          <a:spcPct val="90000"/>
        </a:lnSpc>
        <a:spcBef>
          <a:spcPts val="500"/>
        </a:spcBef>
        <a:buFont typeface="Arial" panose="020B0604020202020204" pitchFamily="34" charset="0"/>
        <a:buChar char="•"/>
        <a:defRPr lang="en-US" sz="1200" kern="1200" dirty="0">
          <a:solidFill>
            <a:schemeClr val="accent1">
              <a:lumMod val="60000"/>
              <a:lumOff val="40000"/>
            </a:schemeClr>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438" userDrawn="1">
          <p15:clr>
            <a:srgbClr val="F26B43"/>
          </p15:clr>
        </p15:guide>
        <p15:guide id="3" pos="211" userDrawn="1">
          <p15:clr>
            <a:srgbClr val="F26B43"/>
          </p15:clr>
        </p15:guide>
        <p15:guide id="4" pos="7242" userDrawn="1">
          <p15:clr>
            <a:srgbClr val="F26B43"/>
          </p15:clr>
        </p15:guide>
        <p15:guide id="5" pos="7469" userDrawn="1">
          <p15:clr>
            <a:srgbClr val="F26B43"/>
          </p15:clr>
        </p15:guide>
        <p15:guide id="6" orient="horz" pos="2160" userDrawn="1">
          <p15:clr>
            <a:srgbClr val="F26B43"/>
          </p15:clr>
        </p15:guide>
        <p15:guide id="7" orient="horz" pos="187" userDrawn="1">
          <p15:clr>
            <a:srgbClr val="F26B43"/>
          </p15:clr>
        </p15:guide>
        <p15:guide id="8" orient="horz" pos="300" userDrawn="1">
          <p15:clr>
            <a:srgbClr val="F26B43"/>
          </p15:clr>
        </p15:guide>
        <p15:guide id="9" orient="horz" pos="4133" userDrawn="1">
          <p15:clr>
            <a:srgbClr val="F26B43"/>
          </p15:clr>
        </p15:guide>
        <p15:guide id="10" orient="horz" pos="4020" userDrawn="1">
          <p15:clr>
            <a:srgbClr val="F26B43"/>
          </p15:clr>
        </p15:guide>
        <p15:guide id="11" orient="horz" pos="3974" userDrawn="1">
          <p15:clr>
            <a:srgbClr val="F26B43"/>
          </p15:clr>
        </p15:guide>
        <p15:guide id="13" pos="5541" userDrawn="1">
          <p15:clr>
            <a:srgbClr val="F26B43"/>
          </p15:clr>
        </p15:guide>
        <p15:guide id="14" pos="2139" userDrawn="1">
          <p15:clr>
            <a:srgbClr val="F26B43"/>
          </p15:clr>
        </p15:guide>
        <p15:guide id="15" orient="horz" pos="391" userDrawn="1">
          <p15:clr>
            <a:srgbClr val="F26B43"/>
          </p15:clr>
        </p15:guide>
        <p15:guide id="16" orient="horz" pos="935" userDrawn="1">
          <p15:clr>
            <a:srgbClr val="F26B43"/>
          </p15:clr>
        </p15:guide>
        <p15:guide id="17" orient="horz" pos="1003" userDrawn="1">
          <p15:clr>
            <a:srgbClr val="F26B43"/>
          </p15:clr>
        </p15:guide>
        <p15:guide id="18" orient="horz" pos="686" userDrawn="1">
          <p15:clr>
            <a:srgbClr val="F26B43"/>
          </p15:clr>
        </p15:guide>
        <p15:guide id="19" orient="horz" pos="379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26.xml"/><Relationship Id="rId6" Type="http://schemas.openxmlformats.org/officeDocument/2006/relationships/image" Target="../media/image46.jpeg"/><Relationship Id="rId5" Type="http://schemas.microsoft.com/office/2007/relationships/hdphoto" Target="../media/hdphoto4.wdp"/><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6.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38.emf"/><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38.emf"/><Relationship Id="rId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2.mp4"/><Relationship Id="rId7"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gif"/><Relationship Id="rId5" Type="http://schemas.openxmlformats.org/officeDocument/2006/relationships/slideLayout" Target="../slideLayouts/slideLayout26.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26.xml"/><Relationship Id="rId5" Type="http://schemas.microsoft.com/office/2007/relationships/hdphoto" Target="../media/hdphoto3.wdp"/><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3C9A0-1A2C-B24B-AAD4-01665B9ED03C}"/>
              </a:ext>
            </a:extLst>
          </p:cNvPr>
          <p:cNvSpPr>
            <a:spLocks noGrp="1"/>
          </p:cNvSpPr>
          <p:nvPr>
            <p:ph type="ctrTitle"/>
          </p:nvPr>
        </p:nvSpPr>
        <p:spPr/>
        <p:txBody>
          <a:bodyPr>
            <a:normAutofit fontScale="90000"/>
          </a:bodyPr>
          <a:lstStyle/>
          <a:p>
            <a:r>
              <a:rPr lang="en-GB"/>
              <a:t>Welcome to the world of Hardt Hyperloop</a:t>
            </a:r>
          </a:p>
        </p:txBody>
      </p:sp>
      <p:sp>
        <p:nvSpPr>
          <p:cNvPr id="3" name="Subtitle 2">
            <a:extLst>
              <a:ext uri="{FF2B5EF4-FFF2-40B4-BE49-F238E27FC236}">
                <a16:creationId xmlns:a16="http://schemas.microsoft.com/office/drawing/2014/main" id="{E71A8170-7D4F-5C4C-B4E0-20923DC6BC5E}"/>
              </a:ext>
            </a:extLst>
          </p:cNvPr>
          <p:cNvSpPr>
            <a:spLocks noGrp="1"/>
          </p:cNvSpPr>
          <p:nvPr>
            <p:ph type="subTitle" idx="1"/>
          </p:nvPr>
        </p:nvSpPr>
        <p:spPr/>
        <p:txBody>
          <a:bodyPr/>
          <a:lstStyle/>
          <a:p>
            <a:r>
              <a:rPr lang="en-GB" dirty="0"/>
              <a:t>Cleantech Capital Day - Hardt Hyperloop</a:t>
            </a:r>
          </a:p>
        </p:txBody>
      </p:sp>
    </p:spTree>
    <p:extLst>
      <p:ext uri="{BB962C8B-B14F-4D97-AF65-F5344CB8AC3E}">
        <p14:creationId xmlns:p14="http://schemas.microsoft.com/office/powerpoint/2010/main" val="185124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8" name="Group 1037">
            <a:extLst>
              <a:ext uri="{FF2B5EF4-FFF2-40B4-BE49-F238E27FC236}">
                <a16:creationId xmlns:a16="http://schemas.microsoft.com/office/drawing/2014/main" id="{DD14C477-2A7F-0C0A-9F35-BC988C0A5DC4}"/>
              </a:ext>
            </a:extLst>
          </p:cNvPr>
          <p:cNvGrpSpPr/>
          <p:nvPr/>
        </p:nvGrpSpPr>
        <p:grpSpPr>
          <a:xfrm>
            <a:off x="9239278" y="596984"/>
            <a:ext cx="2293327" cy="1632240"/>
            <a:chOff x="3126480" y="437535"/>
            <a:chExt cx="8406124" cy="5982930"/>
          </a:xfrm>
        </p:grpSpPr>
        <p:pic>
          <p:nvPicPr>
            <p:cNvPr id="1039" name="Picture 2" descr="Hyperloop could replace 66% of European flights in 2050 – Hyperconnected  Europe vision paper shows">
              <a:extLst>
                <a:ext uri="{FF2B5EF4-FFF2-40B4-BE49-F238E27FC236}">
                  <a16:creationId xmlns:a16="http://schemas.microsoft.com/office/drawing/2014/main" id="{0AB71445-283E-9F93-EB92-003A495F7C31}"/>
                </a:ext>
              </a:extLst>
            </p:cNvPr>
            <p:cNvPicPr>
              <a:picLocks noChangeAspect="1" noChangeArrowheads="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sharpenSoften amount="61000"/>
                      </a14:imgEffect>
                      <a14:imgEffect>
                        <a14:brightnessContrast contrast="42000"/>
                      </a14:imgEffect>
                    </a14:imgLayer>
                  </a14:imgProps>
                </a:ext>
                <a:ext uri="{28A0092B-C50C-407E-A947-70E740481C1C}">
                  <a14:useLocalDpi xmlns:a14="http://schemas.microsoft.com/office/drawing/2010/main"/>
                </a:ext>
              </a:extLst>
            </a:blip>
            <a:srcRect/>
            <a:stretch>
              <a:fillRect/>
            </a:stretch>
          </p:blipFill>
          <p:spPr bwMode="auto">
            <a:xfrm>
              <a:off x="3133040" y="437535"/>
              <a:ext cx="8399564" cy="598293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9">
              <a:extLst>
                <a:ext uri="{FF2B5EF4-FFF2-40B4-BE49-F238E27FC236}">
                  <a16:creationId xmlns:a16="http://schemas.microsoft.com/office/drawing/2014/main" id="{5FF19AFD-6987-199B-2DD2-5C6F45AAD14D}"/>
                </a:ext>
              </a:extLst>
            </p:cNvPr>
            <p:cNvSpPr/>
            <p:nvPr/>
          </p:nvSpPr>
          <p:spPr>
            <a:xfrm>
              <a:off x="3126480" y="437535"/>
              <a:ext cx="8406124" cy="5982930"/>
            </a:xfrm>
            <a:prstGeom prst="rect">
              <a:avLst/>
            </a:prstGeom>
            <a:gradFill flip="none" rotWithShape="1">
              <a:gsLst>
                <a:gs pos="99000">
                  <a:schemeClr val="bg1"/>
                </a:gs>
                <a:gs pos="83000">
                  <a:schemeClr val="bg1">
                    <a:alpha val="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1" name="Group 1040">
            <a:extLst>
              <a:ext uri="{FF2B5EF4-FFF2-40B4-BE49-F238E27FC236}">
                <a16:creationId xmlns:a16="http://schemas.microsoft.com/office/drawing/2014/main" id="{5A3300D0-8032-3BB4-D0BF-F25A1A7D83E6}"/>
              </a:ext>
            </a:extLst>
          </p:cNvPr>
          <p:cNvGrpSpPr/>
          <p:nvPr/>
        </p:nvGrpSpPr>
        <p:grpSpPr>
          <a:xfrm>
            <a:off x="6406558" y="813179"/>
            <a:ext cx="3811782" cy="2175216"/>
            <a:chOff x="659395" y="429441"/>
            <a:chExt cx="6949160" cy="3965578"/>
          </a:xfrm>
        </p:grpSpPr>
        <p:grpSp>
          <p:nvGrpSpPr>
            <p:cNvPr id="1042" name="Group 1041">
              <a:extLst>
                <a:ext uri="{FF2B5EF4-FFF2-40B4-BE49-F238E27FC236}">
                  <a16:creationId xmlns:a16="http://schemas.microsoft.com/office/drawing/2014/main" id="{B33E3C1D-14DE-1855-43DE-8E5C8AFCEAF8}"/>
                </a:ext>
              </a:extLst>
            </p:cNvPr>
            <p:cNvGrpSpPr/>
            <p:nvPr/>
          </p:nvGrpSpPr>
          <p:grpSpPr>
            <a:xfrm>
              <a:off x="659395" y="429441"/>
              <a:ext cx="6949160" cy="3965578"/>
              <a:chOff x="659395" y="429441"/>
              <a:chExt cx="6949160" cy="3965578"/>
            </a:xfrm>
          </p:grpSpPr>
          <p:sp>
            <p:nvSpPr>
              <p:cNvPr id="1044" name="Rectangle 1043">
                <a:extLst>
                  <a:ext uri="{FF2B5EF4-FFF2-40B4-BE49-F238E27FC236}">
                    <a16:creationId xmlns:a16="http://schemas.microsoft.com/office/drawing/2014/main" id="{8BB3CB6E-D4C2-79B0-0B53-2A7DA462BF20}"/>
                  </a:ext>
                </a:extLst>
              </p:cNvPr>
              <p:cNvSpPr/>
              <p:nvPr/>
            </p:nvSpPr>
            <p:spPr>
              <a:xfrm>
                <a:off x="7236909" y="866635"/>
                <a:ext cx="371646" cy="371646"/>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5" name="Straight Connector 1044">
                <a:extLst>
                  <a:ext uri="{FF2B5EF4-FFF2-40B4-BE49-F238E27FC236}">
                    <a16:creationId xmlns:a16="http://schemas.microsoft.com/office/drawing/2014/main" id="{2291809C-044D-2E94-05CE-2FE36975918A}"/>
                  </a:ext>
                </a:extLst>
              </p:cNvPr>
              <p:cNvCxnSpPr>
                <a:cxnSpLocks/>
              </p:cNvCxnSpPr>
              <p:nvPr/>
            </p:nvCxnSpPr>
            <p:spPr>
              <a:xfrm>
                <a:off x="5075102" y="429441"/>
                <a:ext cx="2533453" cy="437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4409694F-09D3-706E-5BB6-4E73A387EFC9}"/>
                  </a:ext>
                </a:extLst>
              </p:cNvPr>
              <p:cNvCxnSpPr>
                <a:cxnSpLocks/>
              </p:cNvCxnSpPr>
              <p:nvPr/>
            </p:nvCxnSpPr>
            <p:spPr>
              <a:xfrm flipV="1">
                <a:off x="5075102" y="1268868"/>
                <a:ext cx="2533453" cy="31261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3C5D507D-E0E0-A989-89CA-407E820B1890}"/>
                  </a:ext>
                </a:extLst>
              </p:cNvPr>
              <p:cNvCxnSpPr>
                <a:cxnSpLocks/>
              </p:cNvCxnSpPr>
              <p:nvPr/>
            </p:nvCxnSpPr>
            <p:spPr>
              <a:xfrm>
                <a:off x="659395" y="437535"/>
                <a:ext cx="6577514" cy="4404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5AA9D028-E1D2-790B-708C-48B552DB57D2}"/>
                  </a:ext>
                </a:extLst>
              </p:cNvPr>
              <p:cNvCxnSpPr>
                <a:cxnSpLocks/>
              </p:cNvCxnSpPr>
              <p:nvPr/>
            </p:nvCxnSpPr>
            <p:spPr>
              <a:xfrm flipH="1">
                <a:off x="659395" y="1238281"/>
                <a:ext cx="6577514" cy="31567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49" name="Group 1048">
                <a:extLst>
                  <a:ext uri="{FF2B5EF4-FFF2-40B4-BE49-F238E27FC236}">
                    <a16:creationId xmlns:a16="http://schemas.microsoft.com/office/drawing/2014/main" id="{B14D6B0F-756F-26D3-3B23-A65D8DF6C7E9}"/>
                  </a:ext>
                </a:extLst>
              </p:cNvPr>
              <p:cNvGrpSpPr/>
              <p:nvPr/>
            </p:nvGrpSpPr>
            <p:grpSpPr>
              <a:xfrm>
                <a:off x="659395" y="437535"/>
                <a:ext cx="4415707" cy="3957484"/>
                <a:chOff x="659396" y="437535"/>
                <a:chExt cx="4371824" cy="3918155"/>
              </a:xfrm>
            </p:grpSpPr>
            <p:pic>
              <p:nvPicPr>
                <p:cNvPr id="1050" name="Picture 1049" descr="Map&#10;&#10;Description automatically generated">
                  <a:extLst>
                    <a:ext uri="{FF2B5EF4-FFF2-40B4-BE49-F238E27FC236}">
                      <a16:creationId xmlns:a16="http://schemas.microsoft.com/office/drawing/2014/main" id="{B213B1F6-E53D-AB88-464C-18ECE375D886}"/>
                    </a:ext>
                  </a:extLst>
                </p:cNvPr>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100000"/>
                          </a14:imgEffect>
                          <a14:imgEffect>
                            <a14:brightnessContrast contrast="4000"/>
                          </a14:imgEffect>
                        </a14:imgLayer>
                      </a14:imgProps>
                    </a:ext>
                    <a:ext uri="{28A0092B-C50C-407E-A947-70E740481C1C}">
                      <a14:useLocalDpi xmlns:a14="http://schemas.microsoft.com/office/drawing/2010/main"/>
                    </a:ext>
                  </a:extLst>
                </a:blip>
                <a:srcRect/>
                <a:stretch/>
              </p:blipFill>
              <p:spPr>
                <a:xfrm>
                  <a:off x="659396" y="437535"/>
                  <a:ext cx="4371824" cy="3918155"/>
                </a:xfrm>
                <a:prstGeom prst="rect">
                  <a:avLst/>
                </a:prstGeom>
                <a:ln w="76200">
                  <a:solidFill>
                    <a:schemeClr val="tx1"/>
                  </a:solidFill>
                </a:ln>
              </p:spPr>
            </p:pic>
            <p:sp>
              <p:nvSpPr>
                <p:cNvPr id="1051" name="Rectangle 1050">
                  <a:extLst>
                    <a:ext uri="{FF2B5EF4-FFF2-40B4-BE49-F238E27FC236}">
                      <a16:creationId xmlns:a16="http://schemas.microsoft.com/office/drawing/2014/main" id="{6B532B42-435D-C9B7-A98B-FB3E02ED98CF}"/>
                    </a:ext>
                  </a:extLst>
                </p:cNvPr>
                <p:cNvSpPr/>
                <p:nvPr/>
              </p:nvSpPr>
              <p:spPr>
                <a:xfrm>
                  <a:off x="659396" y="437535"/>
                  <a:ext cx="4371824" cy="3918155"/>
                </a:xfrm>
                <a:prstGeom prst="rect">
                  <a:avLst/>
                </a:prstGeom>
                <a:gradFill flip="none" rotWithShape="1">
                  <a:gsLst>
                    <a:gs pos="99000">
                      <a:schemeClr val="bg1"/>
                    </a:gs>
                    <a:gs pos="83000">
                      <a:schemeClr val="bg1">
                        <a:alpha val="0"/>
                      </a:schemeClr>
                    </a:gs>
                  </a:gsLst>
                  <a:path path="rect">
                    <a:fillToRect l="50000" t="50000" r="50000" b="50000"/>
                  </a:path>
                  <a:tileRect/>
                </a:gra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43" name="Freeform: Shape 1042">
              <a:extLst>
                <a:ext uri="{FF2B5EF4-FFF2-40B4-BE49-F238E27FC236}">
                  <a16:creationId xmlns:a16="http://schemas.microsoft.com/office/drawing/2014/main" id="{526C4646-A4AF-E565-91F7-015588A4575B}"/>
                </a:ext>
              </a:extLst>
            </p:cNvPr>
            <p:cNvSpPr/>
            <p:nvPr/>
          </p:nvSpPr>
          <p:spPr>
            <a:xfrm>
              <a:off x="5212969" y="502182"/>
              <a:ext cx="2382958" cy="3743952"/>
            </a:xfrm>
            <a:custGeom>
              <a:avLst/>
              <a:gdLst>
                <a:gd name="connsiteX0" fmla="*/ 0 w 1554480"/>
                <a:gd name="connsiteY0" fmla="*/ 0 h 3703320"/>
                <a:gd name="connsiteX1" fmla="*/ 0 w 1554480"/>
                <a:gd name="connsiteY1" fmla="*/ 3703320 h 3703320"/>
                <a:gd name="connsiteX2" fmla="*/ 1536192 w 1554480"/>
                <a:gd name="connsiteY2" fmla="*/ 2240280 h 3703320"/>
                <a:gd name="connsiteX3" fmla="*/ 1554480 w 1554480"/>
                <a:gd name="connsiteY3" fmla="*/ 1655064 h 3703320"/>
                <a:gd name="connsiteX4" fmla="*/ 0 w 1554480"/>
                <a:gd name="connsiteY4" fmla="*/ 0 h 3703320"/>
                <a:gd name="connsiteX0" fmla="*/ 0 w 1536192"/>
                <a:gd name="connsiteY0" fmla="*/ 0 h 3703320"/>
                <a:gd name="connsiteX1" fmla="*/ 0 w 1536192"/>
                <a:gd name="connsiteY1" fmla="*/ 3703320 h 3703320"/>
                <a:gd name="connsiteX2" fmla="*/ 1536192 w 1536192"/>
                <a:gd name="connsiteY2" fmla="*/ 2240280 h 3703320"/>
                <a:gd name="connsiteX3" fmla="*/ 1495602 w 1536192"/>
                <a:gd name="connsiteY3" fmla="*/ 1233468 h 3703320"/>
                <a:gd name="connsiteX4" fmla="*/ 0 w 1536192"/>
                <a:gd name="connsiteY4" fmla="*/ 0 h 3703320"/>
                <a:gd name="connsiteX0" fmla="*/ 0 w 1516566"/>
                <a:gd name="connsiteY0" fmla="*/ 0 h 3703320"/>
                <a:gd name="connsiteX1" fmla="*/ 0 w 1516566"/>
                <a:gd name="connsiteY1" fmla="*/ 3703320 h 3703320"/>
                <a:gd name="connsiteX2" fmla="*/ 1516566 w 1516566"/>
                <a:gd name="connsiteY2" fmla="*/ 1615693 h 3703320"/>
                <a:gd name="connsiteX3" fmla="*/ 1495602 w 1516566"/>
                <a:gd name="connsiteY3" fmla="*/ 1233468 h 3703320"/>
                <a:gd name="connsiteX4" fmla="*/ 0 w 1516566"/>
                <a:gd name="connsiteY4" fmla="*/ 0 h 3703320"/>
                <a:gd name="connsiteX0" fmla="*/ 50991 w 1516566"/>
                <a:gd name="connsiteY0" fmla="*/ 0 h 3693179"/>
                <a:gd name="connsiteX1" fmla="*/ 0 w 1516566"/>
                <a:gd name="connsiteY1" fmla="*/ 3693179 h 3693179"/>
                <a:gd name="connsiteX2" fmla="*/ 1516566 w 1516566"/>
                <a:gd name="connsiteY2" fmla="*/ 1605552 h 3693179"/>
                <a:gd name="connsiteX3" fmla="*/ 1495602 w 1516566"/>
                <a:gd name="connsiteY3" fmla="*/ 1223327 h 3693179"/>
                <a:gd name="connsiteX4" fmla="*/ 50991 w 1516566"/>
                <a:gd name="connsiteY4" fmla="*/ 0 h 3693179"/>
                <a:gd name="connsiteX0" fmla="*/ 0 w 1465575"/>
                <a:gd name="connsiteY0" fmla="*/ 0 h 3683037"/>
                <a:gd name="connsiteX1" fmla="*/ 0 w 1465575"/>
                <a:gd name="connsiteY1" fmla="*/ 3683037 h 3683037"/>
                <a:gd name="connsiteX2" fmla="*/ 1465575 w 1465575"/>
                <a:gd name="connsiteY2" fmla="*/ 1605552 h 3683037"/>
                <a:gd name="connsiteX3" fmla="*/ 1444611 w 1465575"/>
                <a:gd name="connsiteY3" fmla="*/ 1223327 h 3683037"/>
                <a:gd name="connsiteX4" fmla="*/ 0 w 1465575"/>
                <a:gd name="connsiteY4" fmla="*/ 0 h 3683037"/>
                <a:gd name="connsiteX0" fmla="*/ 0 w 1465575"/>
                <a:gd name="connsiteY0" fmla="*/ 0 h 3683037"/>
                <a:gd name="connsiteX1" fmla="*/ 0 w 1465575"/>
                <a:gd name="connsiteY1" fmla="*/ 3683037 h 3683037"/>
                <a:gd name="connsiteX2" fmla="*/ 1465575 w 1465575"/>
                <a:gd name="connsiteY2" fmla="*/ 1605552 h 3683037"/>
                <a:gd name="connsiteX3" fmla="*/ 1461608 w 1465575"/>
                <a:gd name="connsiteY3" fmla="*/ 1233470 h 3683037"/>
                <a:gd name="connsiteX4" fmla="*/ 0 w 1465575"/>
                <a:gd name="connsiteY4" fmla="*/ 0 h 3683037"/>
                <a:gd name="connsiteX0" fmla="*/ 0 w 1471955"/>
                <a:gd name="connsiteY0" fmla="*/ 0 h 3751567"/>
                <a:gd name="connsiteX1" fmla="*/ 6380 w 1471955"/>
                <a:gd name="connsiteY1" fmla="*/ 3751567 h 3751567"/>
                <a:gd name="connsiteX2" fmla="*/ 1471955 w 1471955"/>
                <a:gd name="connsiteY2" fmla="*/ 1674082 h 3751567"/>
                <a:gd name="connsiteX3" fmla="*/ 1467988 w 1471955"/>
                <a:gd name="connsiteY3" fmla="*/ 1302000 h 3751567"/>
                <a:gd name="connsiteX4" fmla="*/ 0 w 1471955"/>
                <a:gd name="connsiteY4" fmla="*/ 0 h 3751567"/>
                <a:gd name="connsiteX0" fmla="*/ 0 w 2029453"/>
                <a:gd name="connsiteY0" fmla="*/ 0 h 3751567"/>
                <a:gd name="connsiteX1" fmla="*/ 6380 w 2029453"/>
                <a:gd name="connsiteY1" fmla="*/ 3751567 h 3751567"/>
                <a:gd name="connsiteX2" fmla="*/ 1471955 w 2029453"/>
                <a:gd name="connsiteY2" fmla="*/ 1674082 h 3751567"/>
                <a:gd name="connsiteX3" fmla="*/ 2029451 w 2029453"/>
                <a:gd name="connsiteY3" fmla="*/ 395893 h 3751567"/>
                <a:gd name="connsiteX4" fmla="*/ 0 w 2029453"/>
                <a:gd name="connsiteY4" fmla="*/ 0 h 3751567"/>
                <a:gd name="connsiteX0" fmla="*/ 0 w 2029492"/>
                <a:gd name="connsiteY0" fmla="*/ 0 h 3751567"/>
                <a:gd name="connsiteX1" fmla="*/ 6380 w 2029492"/>
                <a:gd name="connsiteY1" fmla="*/ 3751567 h 3751567"/>
                <a:gd name="connsiteX2" fmla="*/ 2001516 w 2029492"/>
                <a:gd name="connsiteY2" fmla="*/ 767975 h 3751567"/>
                <a:gd name="connsiteX3" fmla="*/ 2029451 w 2029492"/>
                <a:gd name="connsiteY3" fmla="*/ 395893 h 3751567"/>
                <a:gd name="connsiteX4" fmla="*/ 0 w 2029492"/>
                <a:gd name="connsiteY4" fmla="*/ 0 h 3751567"/>
                <a:gd name="connsiteX0" fmla="*/ 19277 w 2048769"/>
                <a:gd name="connsiteY0" fmla="*/ 0 h 3743953"/>
                <a:gd name="connsiteX1" fmla="*/ 136 w 2048769"/>
                <a:gd name="connsiteY1" fmla="*/ 3743953 h 3743953"/>
                <a:gd name="connsiteX2" fmla="*/ 2020793 w 2048769"/>
                <a:gd name="connsiteY2" fmla="*/ 767975 h 3743953"/>
                <a:gd name="connsiteX3" fmla="*/ 2048728 w 2048769"/>
                <a:gd name="connsiteY3" fmla="*/ 395893 h 3743953"/>
                <a:gd name="connsiteX4" fmla="*/ 19277 w 2048769"/>
                <a:gd name="connsiteY4" fmla="*/ 0 h 3743953"/>
                <a:gd name="connsiteX0" fmla="*/ 6663 w 2048915"/>
                <a:gd name="connsiteY0" fmla="*/ 0 h 3743953"/>
                <a:gd name="connsiteX1" fmla="*/ 282 w 2048915"/>
                <a:gd name="connsiteY1" fmla="*/ 3743953 h 3743953"/>
                <a:gd name="connsiteX2" fmla="*/ 2020939 w 2048915"/>
                <a:gd name="connsiteY2" fmla="*/ 767975 h 3743953"/>
                <a:gd name="connsiteX3" fmla="*/ 2048874 w 2048915"/>
                <a:gd name="connsiteY3" fmla="*/ 395893 h 3743953"/>
                <a:gd name="connsiteX4" fmla="*/ 6663 w 2048915"/>
                <a:gd name="connsiteY4" fmla="*/ 0 h 3743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915" h="3743953">
                  <a:moveTo>
                    <a:pt x="6663" y="0"/>
                  </a:moveTo>
                  <a:cubicBezTo>
                    <a:pt x="8790" y="1250522"/>
                    <a:pt x="-1845" y="2493431"/>
                    <a:pt x="282" y="3743953"/>
                  </a:cubicBezTo>
                  <a:lnTo>
                    <a:pt x="2020939" y="767975"/>
                  </a:lnTo>
                  <a:cubicBezTo>
                    <a:pt x="2019617" y="643948"/>
                    <a:pt x="2050196" y="519920"/>
                    <a:pt x="2048874" y="395893"/>
                  </a:cubicBezTo>
                  <a:lnTo>
                    <a:pt x="6663" y="0"/>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3216E654-B7D0-E9B3-5F63-2CBCD3A74AD5}"/>
              </a:ext>
            </a:extLst>
          </p:cNvPr>
          <p:cNvGrpSpPr/>
          <p:nvPr/>
        </p:nvGrpSpPr>
        <p:grpSpPr>
          <a:xfrm>
            <a:off x="571179" y="1666248"/>
            <a:ext cx="6816307" cy="4025214"/>
            <a:chOff x="583220" y="1156110"/>
            <a:chExt cx="4417113" cy="2608424"/>
          </a:xfrm>
        </p:grpSpPr>
        <p:sp>
          <p:nvSpPr>
            <p:cNvPr id="3" name="Rectangle 2">
              <a:extLst>
                <a:ext uri="{FF2B5EF4-FFF2-40B4-BE49-F238E27FC236}">
                  <a16:creationId xmlns:a16="http://schemas.microsoft.com/office/drawing/2014/main" id="{59B37EC6-10A9-6C61-156A-8A36CE4112B2}"/>
                </a:ext>
              </a:extLst>
            </p:cNvPr>
            <p:cNvSpPr/>
            <p:nvPr/>
          </p:nvSpPr>
          <p:spPr>
            <a:xfrm>
              <a:off x="4779210" y="1169653"/>
              <a:ext cx="221123" cy="174129"/>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2EC6C661-9897-E2A5-D9E2-EB50D5C7A7D9}"/>
                </a:ext>
              </a:extLst>
            </p:cNvPr>
            <p:cNvCxnSpPr>
              <a:cxnSpLocks/>
            </p:cNvCxnSpPr>
            <p:nvPr/>
          </p:nvCxnSpPr>
          <p:spPr>
            <a:xfrm flipH="1">
              <a:off x="3946393" y="1166776"/>
              <a:ext cx="1044031" cy="1604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C106276-F2E5-EB58-DD0B-5F3F6196C3EC}"/>
                </a:ext>
              </a:extLst>
            </p:cNvPr>
            <p:cNvCxnSpPr>
              <a:cxnSpLocks/>
            </p:cNvCxnSpPr>
            <p:nvPr/>
          </p:nvCxnSpPr>
          <p:spPr>
            <a:xfrm flipH="1">
              <a:off x="3947249" y="1352933"/>
              <a:ext cx="1051301" cy="24016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187B583-B1D9-1308-923B-F97559887FB1}"/>
                </a:ext>
              </a:extLst>
            </p:cNvPr>
            <p:cNvCxnSpPr>
              <a:cxnSpLocks/>
            </p:cNvCxnSpPr>
            <p:nvPr/>
          </p:nvCxnSpPr>
          <p:spPr>
            <a:xfrm flipH="1">
              <a:off x="595539" y="1156110"/>
              <a:ext cx="4163807" cy="1905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F5F023D-DD92-8380-690B-FC5D25B5A225}"/>
                </a:ext>
              </a:extLst>
            </p:cNvPr>
            <p:cNvCxnSpPr>
              <a:cxnSpLocks/>
            </p:cNvCxnSpPr>
            <p:nvPr/>
          </p:nvCxnSpPr>
          <p:spPr>
            <a:xfrm flipH="1">
              <a:off x="583220" y="1352933"/>
              <a:ext cx="4176126" cy="24116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815AAE2-6613-BEEC-842E-5427672F973E}"/>
                </a:ext>
              </a:extLst>
            </p:cNvPr>
            <p:cNvGrpSpPr/>
            <p:nvPr/>
          </p:nvGrpSpPr>
          <p:grpSpPr>
            <a:xfrm>
              <a:off x="583220" y="1327268"/>
              <a:ext cx="3370706" cy="2427280"/>
              <a:chOff x="468920" y="1321242"/>
              <a:chExt cx="3370706" cy="2427280"/>
            </a:xfrm>
          </p:grpSpPr>
          <p:grpSp>
            <p:nvGrpSpPr>
              <p:cNvPr id="13" name="Picture 26">
                <a:extLst>
                  <a:ext uri="{FF2B5EF4-FFF2-40B4-BE49-F238E27FC236}">
                    <a16:creationId xmlns:a16="http://schemas.microsoft.com/office/drawing/2014/main" id="{05C948C5-F3C9-5986-A096-BC9C7F118511}"/>
                  </a:ext>
                </a:extLst>
              </p:cNvPr>
              <p:cNvGrpSpPr/>
              <p:nvPr/>
            </p:nvGrpSpPr>
            <p:grpSpPr>
              <a:xfrm>
                <a:off x="481239" y="1328209"/>
                <a:ext cx="3358387" cy="2397488"/>
                <a:chOff x="149048" y="2571750"/>
                <a:chExt cx="3358387" cy="2397488"/>
              </a:xfrm>
            </p:grpSpPr>
            <p:pic>
              <p:nvPicPr>
                <p:cNvPr id="21" name="Picture 20">
                  <a:extLst>
                    <a:ext uri="{FF2B5EF4-FFF2-40B4-BE49-F238E27FC236}">
                      <a16:creationId xmlns:a16="http://schemas.microsoft.com/office/drawing/2014/main" id="{B2C1EA96-63B9-2397-4788-B41F8BF79B84}"/>
                    </a:ext>
                  </a:extLst>
                </p:cNvPr>
                <p:cNvPicPr>
                  <a:picLocks noChangeAspect="1"/>
                </p:cNvPicPr>
                <p:nvPr/>
              </p:nvPicPr>
              <p:blipFill>
                <a:blip r:embed="rId6"/>
                <a:stretch>
                  <a:fillRect/>
                </a:stretch>
              </p:blipFill>
              <p:spPr>
                <a:xfrm>
                  <a:off x="149048" y="2574921"/>
                  <a:ext cx="3358387" cy="2387978"/>
                </a:xfrm>
                <a:custGeom>
                  <a:avLst/>
                  <a:gdLst>
                    <a:gd name="connsiteX0" fmla="*/ 226 w 3358387"/>
                    <a:gd name="connsiteY0" fmla="*/ 176 h 2387978"/>
                    <a:gd name="connsiteX1" fmla="*/ 3358613 w 3358387"/>
                    <a:gd name="connsiteY1" fmla="*/ 176 h 2387978"/>
                    <a:gd name="connsiteX2" fmla="*/ 3358613 w 3358387"/>
                    <a:gd name="connsiteY2" fmla="*/ 2388155 h 2387978"/>
                    <a:gd name="connsiteX3" fmla="*/ 226 w 3358387"/>
                    <a:gd name="connsiteY3" fmla="*/ 2388155 h 2387978"/>
                  </a:gdLst>
                  <a:ahLst/>
                  <a:cxnLst>
                    <a:cxn ang="0">
                      <a:pos x="connsiteX0" y="connsiteY0"/>
                    </a:cxn>
                    <a:cxn ang="0">
                      <a:pos x="connsiteX1" y="connsiteY1"/>
                    </a:cxn>
                    <a:cxn ang="0">
                      <a:pos x="connsiteX2" y="connsiteY2"/>
                    </a:cxn>
                    <a:cxn ang="0">
                      <a:pos x="connsiteX3" y="connsiteY3"/>
                    </a:cxn>
                  </a:cxnLst>
                  <a:rect l="l" t="t" r="r" b="b"/>
                  <a:pathLst>
                    <a:path w="3358387" h="2387978">
                      <a:moveTo>
                        <a:pt x="226" y="176"/>
                      </a:moveTo>
                      <a:lnTo>
                        <a:pt x="3358613" y="176"/>
                      </a:lnTo>
                      <a:lnTo>
                        <a:pt x="3358613" y="2388155"/>
                      </a:lnTo>
                      <a:lnTo>
                        <a:pt x="226" y="2388155"/>
                      </a:lnTo>
                      <a:close/>
                    </a:path>
                  </a:pathLst>
                </a:custGeom>
              </p:spPr>
            </p:pic>
            <p:sp>
              <p:nvSpPr>
                <p:cNvPr id="23" name="Freeform: Shape 22">
                  <a:extLst>
                    <a:ext uri="{FF2B5EF4-FFF2-40B4-BE49-F238E27FC236}">
                      <a16:creationId xmlns:a16="http://schemas.microsoft.com/office/drawing/2014/main" id="{A3ECCF14-B5DE-6771-A0AC-AC3A71BEF31F}"/>
                    </a:ext>
                  </a:extLst>
                </p:cNvPr>
                <p:cNvSpPr/>
                <p:nvPr/>
              </p:nvSpPr>
              <p:spPr>
                <a:xfrm>
                  <a:off x="589856" y="2993531"/>
                  <a:ext cx="2118415" cy="1569784"/>
                </a:xfrm>
                <a:custGeom>
                  <a:avLst/>
                  <a:gdLst>
                    <a:gd name="connsiteX0" fmla="*/ 764821 w 2118415"/>
                    <a:gd name="connsiteY0" fmla="*/ 311321 h 1569784"/>
                    <a:gd name="connsiteX1" fmla="*/ 565329 w 2118415"/>
                    <a:gd name="connsiteY1" fmla="*/ 461818 h 1569784"/>
                    <a:gd name="connsiteX2" fmla="*/ 537371 w 2118415"/>
                    <a:gd name="connsiteY2" fmla="*/ 474211 h 1569784"/>
                    <a:gd name="connsiteX3" fmla="*/ 512641 w 2118415"/>
                    <a:gd name="connsiteY3" fmla="*/ 479843 h 1569784"/>
                    <a:gd name="connsiteX4" fmla="*/ 487911 w 2118415"/>
                    <a:gd name="connsiteY4" fmla="*/ 478717 h 1569784"/>
                    <a:gd name="connsiteX5" fmla="*/ 451356 w 2118415"/>
                    <a:gd name="connsiteY5" fmla="*/ 469705 h 1569784"/>
                    <a:gd name="connsiteX6" fmla="*/ 425551 w 2118415"/>
                    <a:gd name="connsiteY6" fmla="*/ 446044 h 1569784"/>
                    <a:gd name="connsiteX7" fmla="*/ 390071 w 2118415"/>
                    <a:gd name="connsiteY7" fmla="*/ 414496 h 1569784"/>
                    <a:gd name="connsiteX8" fmla="*/ 368567 w 2118415"/>
                    <a:gd name="connsiteY8" fmla="*/ 404354 h 1569784"/>
                    <a:gd name="connsiteX9" fmla="*/ 322333 w 2118415"/>
                    <a:gd name="connsiteY9" fmla="*/ 402102 h 1569784"/>
                    <a:gd name="connsiteX10" fmla="*/ 245993 w 2118415"/>
                    <a:gd name="connsiteY10" fmla="*/ 403228 h 1569784"/>
                    <a:gd name="connsiteX11" fmla="*/ 128796 w 2118415"/>
                    <a:gd name="connsiteY11" fmla="*/ 405483 h 1569784"/>
                    <a:gd name="connsiteX12" fmla="*/ 55682 w 2118415"/>
                    <a:gd name="connsiteY12" fmla="*/ 411115 h 1569784"/>
                    <a:gd name="connsiteX13" fmla="*/ 24502 w 2118415"/>
                    <a:gd name="connsiteY13" fmla="*/ 423508 h 1569784"/>
                    <a:gd name="connsiteX14" fmla="*/ 9448 w 2118415"/>
                    <a:gd name="connsiteY14" fmla="*/ 446044 h 1569784"/>
                    <a:gd name="connsiteX15" fmla="*/ 2997 w 2118415"/>
                    <a:gd name="connsiteY15" fmla="*/ 476463 h 1569784"/>
                    <a:gd name="connsiteX16" fmla="*/ -228 w 2118415"/>
                    <a:gd name="connsiteY16" fmla="*/ 526036 h 1569784"/>
                    <a:gd name="connsiteX17" fmla="*/ 9448 w 2118415"/>
                    <a:gd name="connsiteY17" fmla="*/ 600399 h 1569784"/>
                    <a:gd name="connsiteX18" fmla="*/ 34177 w 2118415"/>
                    <a:gd name="connsiteY18" fmla="*/ 688279 h 1569784"/>
                    <a:gd name="connsiteX19" fmla="*/ 48156 w 2118415"/>
                    <a:gd name="connsiteY19" fmla="*/ 767149 h 1569784"/>
                    <a:gd name="connsiteX20" fmla="*/ 49231 w 2118415"/>
                    <a:gd name="connsiteY20" fmla="*/ 830241 h 1569784"/>
                    <a:gd name="connsiteX21" fmla="*/ 105696 w 2118415"/>
                    <a:gd name="connsiteY21" fmla="*/ 979878 h 1569784"/>
                    <a:gd name="connsiteX22" fmla="*/ 133762 w 2118415"/>
                    <a:gd name="connsiteY22" fmla="*/ 1059062 h 1569784"/>
                    <a:gd name="connsiteX23" fmla="*/ 164783 w 2118415"/>
                    <a:gd name="connsiteY23" fmla="*/ 1178419 h 1569784"/>
                    <a:gd name="connsiteX24" fmla="*/ 185374 w 2118415"/>
                    <a:gd name="connsiteY24" fmla="*/ 1261326 h 1569784"/>
                    <a:gd name="connsiteX25" fmla="*/ 197298 w 2118415"/>
                    <a:gd name="connsiteY25" fmla="*/ 1288583 h 1569784"/>
                    <a:gd name="connsiteX26" fmla="*/ 218974 w 2118415"/>
                    <a:gd name="connsiteY26" fmla="*/ 1311299 h 1569784"/>
                    <a:gd name="connsiteX27" fmla="*/ 254740 w 2118415"/>
                    <a:gd name="connsiteY27" fmla="*/ 1323794 h 1569784"/>
                    <a:gd name="connsiteX28" fmla="*/ 329525 w 2118415"/>
                    <a:gd name="connsiteY28" fmla="*/ 1340827 h 1569784"/>
                    <a:gd name="connsiteX29" fmla="*/ 369629 w 2118415"/>
                    <a:gd name="connsiteY29" fmla="*/ 1343101 h 1569784"/>
                    <a:gd name="connsiteX30" fmla="*/ 403226 w 2118415"/>
                    <a:gd name="connsiteY30" fmla="*/ 1339692 h 1569784"/>
                    <a:gd name="connsiteX31" fmla="*/ 471510 w 2118415"/>
                    <a:gd name="connsiteY31" fmla="*/ 1340827 h 1569784"/>
                    <a:gd name="connsiteX32" fmla="*/ 540875 w 2118415"/>
                    <a:gd name="connsiteY32" fmla="*/ 1357863 h 1569784"/>
                    <a:gd name="connsiteX33" fmla="*/ 614576 w 2118415"/>
                    <a:gd name="connsiteY33" fmla="*/ 1385123 h 1569784"/>
                    <a:gd name="connsiteX34" fmla="*/ 758793 w 2118415"/>
                    <a:gd name="connsiteY34" fmla="*/ 1438011 h 1569784"/>
                    <a:gd name="connsiteX35" fmla="*/ 825723 w 2118415"/>
                    <a:gd name="connsiteY35" fmla="*/ 1476472 h 1569784"/>
                    <a:gd name="connsiteX36" fmla="*/ 940152 w 2118415"/>
                    <a:gd name="connsiteY36" fmla="*/ 1533032 h 1569784"/>
                    <a:gd name="connsiteX37" fmla="*/ 1045943 w 2118415"/>
                    <a:gd name="connsiteY37" fmla="*/ 1562443 h 1569784"/>
                    <a:gd name="connsiteX38" fmla="*/ 1088746 w 2118415"/>
                    <a:gd name="connsiteY38" fmla="*/ 1569752 h 1569784"/>
                    <a:gd name="connsiteX39" fmla="*/ 1146057 w 2118415"/>
                    <a:gd name="connsiteY39" fmla="*/ 1567472 h 1569784"/>
                    <a:gd name="connsiteX40" fmla="*/ 1211351 w 2118415"/>
                    <a:gd name="connsiteY40" fmla="*/ 1553788 h 1569784"/>
                    <a:gd name="connsiteX41" fmla="*/ 1315093 w 2118415"/>
                    <a:gd name="connsiteY41" fmla="*/ 1531741 h 1569784"/>
                    <a:gd name="connsiteX42" fmla="*/ 1422460 w 2118415"/>
                    <a:gd name="connsiteY42" fmla="*/ 1511217 h 1569784"/>
                    <a:gd name="connsiteX43" fmla="*/ 1473245 w 2118415"/>
                    <a:gd name="connsiteY43" fmla="*/ 1506653 h 1569784"/>
                    <a:gd name="connsiteX44" fmla="*/ 1605281 w 2118415"/>
                    <a:gd name="connsiteY44" fmla="*/ 1508937 h 1569784"/>
                    <a:gd name="connsiteX45" fmla="*/ 1678553 w 2118415"/>
                    <a:gd name="connsiteY45" fmla="*/ 1520337 h 1569784"/>
                    <a:gd name="connsiteX46" fmla="*/ 1734412 w 2118415"/>
                    <a:gd name="connsiteY46" fmla="*/ 1529461 h 1569784"/>
                    <a:gd name="connsiteX47" fmla="*/ 1814214 w 2118415"/>
                    <a:gd name="connsiteY47" fmla="*/ 1528700 h 1569784"/>
                    <a:gd name="connsiteX48" fmla="*/ 1904174 w 2118415"/>
                    <a:gd name="connsiteY48" fmla="*/ 1515016 h 1569784"/>
                    <a:gd name="connsiteX49" fmla="*/ 1975271 w 2118415"/>
                    <a:gd name="connsiteY49" fmla="*/ 1486890 h 1569784"/>
                    <a:gd name="connsiteX50" fmla="*/ 2043473 w 2118415"/>
                    <a:gd name="connsiteY50" fmla="*/ 1445076 h 1569784"/>
                    <a:gd name="connsiteX51" fmla="*/ 2089900 w 2118415"/>
                    <a:gd name="connsiteY51" fmla="*/ 1404789 h 1569784"/>
                    <a:gd name="connsiteX52" fmla="*/ 2110926 w 2118415"/>
                    <a:gd name="connsiteY52" fmla="*/ 1369058 h 1569784"/>
                    <a:gd name="connsiteX53" fmla="*/ 2118188 w 2118415"/>
                    <a:gd name="connsiteY53" fmla="*/ 1339410 h 1569784"/>
                    <a:gd name="connsiteX54" fmla="*/ 2116729 w 2118415"/>
                    <a:gd name="connsiteY54" fmla="*/ 1300637 h 1569784"/>
                    <a:gd name="connsiteX55" fmla="*/ 2102966 w 2118415"/>
                    <a:gd name="connsiteY55" fmla="*/ 1227660 h 1569784"/>
                    <a:gd name="connsiteX56" fmla="*/ 2083494 w 2118415"/>
                    <a:gd name="connsiteY56" fmla="*/ 1138138 h 1569784"/>
                    <a:gd name="connsiteX57" fmla="*/ 2065259 w 2118415"/>
                    <a:gd name="connsiteY57" fmla="*/ 1076992 h 1569784"/>
                    <a:gd name="connsiteX58" fmla="*/ 2032437 w 2118415"/>
                    <a:gd name="connsiteY58" fmla="*/ 1023490 h 1569784"/>
                    <a:gd name="connsiteX59" fmla="*/ 1983212 w 2118415"/>
                    <a:gd name="connsiteY59" fmla="*/ 977633 h 1569784"/>
                    <a:gd name="connsiteX60" fmla="*/ 1919390 w 2118415"/>
                    <a:gd name="connsiteY60" fmla="*/ 933682 h 1569784"/>
                    <a:gd name="connsiteX61" fmla="*/ 1890214 w 2118415"/>
                    <a:gd name="connsiteY61" fmla="*/ 874449 h 1569784"/>
                    <a:gd name="connsiteX62" fmla="*/ 1861038 w 2118415"/>
                    <a:gd name="connsiteY62" fmla="*/ 807570 h 1569784"/>
                    <a:gd name="connsiteX63" fmla="*/ 1817015 w 2118415"/>
                    <a:gd name="connsiteY63" fmla="*/ 706000 h 1569784"/>
                    <a:gd name="connsiteX64" fmla="*/ 1783967 w 2118415"/>
                    <a:gd name="connsiteY64" fmla="*/ 611734 h 1569784"/>
                    <a:gd name="connsiteX65" fmla="*/ 1776625 w 2118415"/>
                    <a:gd name="connsiteY65" fmla="*/ 571335 h 1569784"/>
                    <a:gd name="connsiteX66" fmla="*/ 1783967 w 2118415"/>
                    <a:gd name="connsiteY66" fmla="*/ 504002 h 1569784"/>
                    <a:gd name="connsiteX67" fmla="*/ 1815179 w 2118415"/>
                    <a:gd name="connsiteY67" fmla="*/ 427051 h 1569784"/>
                    <a:gd name="connsiteX68" fmla="*/ 1826192 w 2118415"/>
                    <a:gd name="connsiteY68" fmla="*/ 355868 h 1569784"/>
                    <a:gd name="connsiteX69" fmla="*/ 1813342 w 2118415"/>
                    <a:gd name="connsiteY69" fmla="*/ 284689 h 1569784"/>
                    <a:gd name="connsiteX70" fmla="*/ 1785803 w 2118415"/>
                    <a:gd name="connsiteY70" fmla="*/ 134633 h 1569784"/>
                    <a:gd name="connsiteX71" fmla="*/ 1763772 w 2118415"/>
                    <a:gd name="connsiteY71" fmla="*/ 38445 h 1569784"/>
                    <a:gd name="connsiteX72" fmla="*/ 1752758 w 2118415"/>
                    <a:gd name="connsiteY72" fmla="*/ 23055 h 1569784"/>
                    <a:gd name="connsiteX73" fmla="*/ 1732563 w 2118415"/>
                    <a:gd name="connsiteY73" fmla="*/ 9587 h 1569784"/>
                    <a:gd name="connsiteX74" fmla="*/ 1703188 w 2118415"/>
                    <a:gd name="connsiteY74" fmla="*/ -32 h 1569784"/>
                    <a:gd name="connsiteX75" fmla="*/ 1662798 w 2118415"/>
                    <a:gd name="connsiteY75" fmla="*/ -32 h 1569784"/>
                    <a:gd name="connsiteX76" fmla="*/ 1593036 w 2118415"/>
                    <a:gd name="connsiteY76" fmla="*/ 13433 h 1569784"/>
                    <a:gd name="connsiteX77" fmla="*/ 1490227 w 2118415"/>
                    <a:gd name="connsiteY77" fmla="*/ 46139 h 1569784"/>
                    <a:gd name="connsiteX78" fmla="*/ 1383745 w 2118415"/>
                    <a:gd name="connsiteY78" fmla="*/ 84616 h 1569784"/>
                    <a:gd name="connsiteX79" fmla="*/ 1336011 w 2118415"/>
                    <a:gd name="connsiteY79" fmla="*/ 107700 h 1569784"/>
                    <a:gd name="connsiteX80" fmla="*/ 1257068 w 2118415"/>
                    <a:gd name="connsiteY80" fmla="*/ 125015 h 1569784"/>
                    <a:gd name="connsiteX81" fmla="*/ 1145080 w 2118415"/>
                    <a:gd name="connsiteY81" fmla="*/ 144252 h 1569784"/>
                    <a:gd name="connsiteX82" fmla="*/ 1069807 w 2118415"/>
                    <a:gd name="connsiteY82" fmla="*/ 165414 h 1569784"/>
                    <a:gd name="connsiteX83" fmla="*/ 998209 w 2118415"/>
                    <a:gd name="connsiteY83" fmla="*/ 196194 h 1569784"/>
                    <a:gd name="connsiteX84" fmla="*/ 961492 w 2118415"/>
                    <a:gd name="connsiteY84" fmla="*/ 223128 h 1569784"/>
                    <a:gd name="connsiteX85" fmla="*/ 897235 w 2118415"/>
                    <a:gd name="connsiteY85" fmla="*/ 242365 h 1569784"/>
                    <a:gd name="connsiteX86" fmla="*/ 838487 w 2118415"/>
                    <a:gd name="connsiteY86" fmla="*/ 269299 h 1569784"/>
                    <a:gd name="connsiteX87" fmla="*/ 764821 w 2118415"/>
                    <a:gd name="connsiteY87" fmla="*/ 311321 h 156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118415" h="1569784">
                      <a:moveTo>
                        <a:pt x="764821" y="311321"/>
                      </a:moveTo>
                      <a:lnTo>
                        <a:pt x="565329" y="461818"/>
                      </a:lnTo>
                      <a:lnTo>
                        <a:pt x="537371" y="474211"/>
                      </a:lnTo>
                      <a:lnTo>
                        <a:pt x="512641" y="479843"/>
                      </a:lnTo>
                      <a:lnTo>
                        <a:pt x="487911" y="478717"/>
                      </a:lnTo>
                      <a:lnTo>
                        <a:pt x="451356" y="469705"/>
                      </a:lnTo>
                      <a:lnTo>
                        <a:pt x="425551" y="446044"/>
                      </a:lnTo>
                      <a:lnTo>
                        <a:pt x="390071" y="414496"/>
                      </a:lnTo>
                      <a:lnTo>
                        <a:pt x="368567" y="404354"/>
                      </a:lnTo>
                      <a:lnTo>
                        <a:pt x="322333" y="402102"/>
                      </a:lnTo>
                      <a:lnTo>
                        <a:pt x="245993" y="403228"/>
                      </a:lnTo>
                      <a:lnTo>
                        <a:pt x="128796" y="405483"/>
                      </a:lnTo>
                      <a:lnTo>
                        <a:pt x="55682" y="411115"/>
                      </a:lnTo>
                      <a:lnTo>
                        <a:pt x="24502" y="423508"/>
                      </a:lnTo>
                      <a:lnTo>
                        <a:pt x="9448" y="446044"/>
                      </a:lnTo>
                      <a:lnTo>
                        <a:pt x="2997" y="476463"/>
                      </a:lnTo>
                      <a:lnTo>
                        <a:pt x="-228" y="526036"/>
                      </a:lnTo>
                      <a:lnTo>
                        <a:pt x="9448" y="600399"/>
                      </a:lnTo>
                      <a:lnTo>
                        <a:pt x="34177" y="688279"/>
                      </a:lnTo>
                      <a:lnTo>
                        <a:pt x="48156" y="767149"/>
                      </a:lnTo>
                      <a:cubicBezTo>
                        <a:pt x="48515" y="788177"/>
                        <a:pt x="48873" y="809209"/>
                        <a:pt x="49231" y="830241"/>
                      </a:cubicBezTo>
                      <a:lnTo>
                        <a:pt x="105696" y="979878"/>
                      </a:lnTo>
                      <a:lnTo>
                        <a:pt x="133762" y="1059062"/>
                      </a:lnTo>
                      <a:lnTo>
                        <a:pt x="164783" y="1178419"/>
                      </a:lnTo>
                      <a:lnTo>
                        <a:pt x="185374" y="1261326"/>
                      </a:lnTo>
                      <a:lnTo>
                        <a:pt x="197298" y="1288583"/>
                      </a:lnTo>
                      <a:lnTo>
                        <a:pt x="218974" y="1311299"/>
                      </a:lnTo>
                      <a:lnTo>
                        <a:pt x="254740" y="1323794"/>
                      </a:lnTo>
                      <a:lnTo>
                        <a:pt x="329525" y="1340827"/>
                      </a:lnTo>
                      <a:lnTo>
                        <a:pt x="369629" y="1343101"/>
                      </a:lnTo>
                      <a:lnTo>
                        <a:pt x="403226" y="1339692"/>
                      </a:lnTo>
                      <a:lnTo>
                        <a:pt x="471510" y="1340827"/>
                      </a:lnTo>
                      <a:lnTo>
                        <a:pt x="540875" y="1357863"/>
                      </a:lnTo>
                      <a:lnTo>
                        <a:pt x="614576" y="1385123"/>
                      </a:lnTo>
                      <a:lnTo>
                        <a:pt x="758793" y="1438011"/>
                      </a:lnTo>
                      <a:lnTo>
                        <a:pt x="825723" y="1476472"/>
                      </a:lnTo>
                      <a:lnTo>
                        <a:pt x="940152" y="1533032"/>
                      </a:lnTo>
                      <a:lnTo>
                        <a:pt x="1045943" y="1562443"/>
                      </a:lnTo>
                      <a:lnTo>
                        <a:pt x="1088746" y="1569752"/>
                      </a:lnTo>
                      <a:lnTo>
                        <a:pt x="1146057" y="1567472"/>
                      </a:lnTo>
                      <a:lnTo>
                        <a:pt x="1211351" y="1553788"/>
                      </a:lnTo>
                      <a:lnTo>
                        <a:pt x="1315093" y="1531741"/>
                      </a:lnTo>
                      <a:lnTo>
                        <a:pt x="1422460" y="1511217"/>
                      </a:lnTo>
                      <a:lnTo>
                        <a:pt x="1473245" y="1506653"/>
                      </a:lnTo>
                      <a:lnTo>
                        <a:pt x="1605281" y="1508937"/>
                      </a:lnTo>
                      <a:lnTo>
                        <a:pt x="1678553" y="1520337"/>
                      </a:lnTo>
                      <a:lnTo>
                        <a:pt x="1734412" y="1529461"/>
                      </a:lnTo>
                      <a:lnTo>
                        <a:pt x="1814214" y="1528700"/>
                      </a:lnTo>
                      <a:lnTo>
                        <a:pt x="1904174" y="1515016"/>
                      </a:lnTo>
                      <a:lnTo>
                        <a:pt x="1975271" y="1486890"/>
                      </a:lnTo>
                      <a:lnTo>
                        <a:pt x="2043473" y="1445076"/>
                      </a:lnTo>
                      <a:lnTo>
                        <a:pt x="2089900" y="1404789"/>
                      </a:lnTo>
                      <a:lnTo>
                        <a:pt x="2110926" y="1369058"/>
                      </a:lnTo>
                      <a:lnTo>
                        <a:pt x="2118188" y="1339410"/>
                      </a:lnTo>
                      <a:lnTo>
                        <a:pt x="2116729" y="1300637"/>
                      </a:lnTo>
                      <a:lnTo>
                        <a:pt x="2102966" y="1227660"/>
                      </a:lnTo>
                      <a:lnTo>
                        <a:pt x="2083494" y="1138138"/>
                      </a:lnTo>
                      <a:lnTo>
                        <a:pt x="2065259" y="1076992"/>
                      </a:lnTo>
                      <a:lnTo>
                        <a:pt x="2032437" y="1023490"/>
                      </a:lnTo>
                      <a:lnTo>
                        <a:pt x="1983212" y="977633"/>
                      </a:lnTo>
                      <a:lnTo>
                        <a:pt x="1919390" y="933682"/>
                      </a:lnTo>
                      <a:lnTo>
                        <a:pt x="1890214" y="874449"/>
                      </a:lnTo>
                      <a:lnTo>
                        <a:pt x="1861038" y="807570"/>
                      </a:lnTo>
                      <a:lnTo>
                        <a:pt x="1817015" y="706000"/>
                      </a:lnTo>
                      <a:lnTo>
                        <a:pt x="1783967" y="611734"/>
                      </a:lnTo>
                      <a:lnTo>
                        <a:pt x="1776625" y="571335"/>
                      </a:lnTo>
                      <a:lnTo>
                        <a:pt x="1783967" y="504002"/>
                      </a:lnTo>
                      <a:lnTo>
                        <a:pt x="1815179" y="427051"/>
                      </a:lnTo>
                      <a:lnTo>
                        <a:pt x="1826192" y="355868"/>
                      </a:lnTo>
                      <a:lnTo>
                        <a:pt x="1813342" y="284689"/>
                      </a:lnTo>
                      <a:lnTo>
                        <a:pt x="1785803" y="134633"/>
                      </a:lnTo>
                      <a:lnTo>
                        <a:pt x="1763772" y="38445"/>
                      </a:lnTo>
                      <a:lnTo>
                        <a:pt x="1752758" y="23055"/>
                      </a:lnTo>
                      <a:lnTo>
                        <a:pt x="1732563" y="9587"/>
                      </a:lnTo>
                      <a:lnTo>
                        <a:pt x="1703188" y="-32"/>
                      </a:lnTo>
                      <a:lnTo>
                        <a:pt x="1662798" y="-32"/>
                      </a:lnTo>
                      <a:lnTo>
                        <a:pt x="1593036" y="13433"/>
                      </a:lnTo>
                      <a:lnTo>
                        <a:pt x="1490227" y="46139"/>
                      </a:lnTo>
                      <a:lnTo>
                        <a:pt x="1383745" y="84616"/>
                      </a:lnTo>
                      <a:lnTo>
                        <a:pt x="1336011" y="107700"/>
                      </a:lnTo>
                      <a:lnTo>
                        <a:pt x="1257068" y="125015"/>
                      </a:lnTo>
                      <a:lnTo>
                        <a:pt x="1145080" y="144252"/>
                      </a:lnTo>
                      <a:lnTo>
                        <a:pt x="1069807" y="165414"/>
                      </a:lnTo>
                      <a:lnTo>
                        <a:pt x="998209" y="196194"/>
                      </a:lnTo>
                      <a:lnTo>
                        <a:pt x="961492" y="223128"/>
                      </a:lnTo>
                      <a:lnTo>
                        <a:pt x="897235" y="242365"/>
                      </a:lnTo>
                      <a:lnTo>
                        <a:pt x="838487" y="269299"/>
                      </a:lnTo>
                      <a:lnTo>
                        <a:pt x="764821" y="311321"/>
                      </a:lnTo>
                      <a:close/>
                    </a:path>
                  </a:pathLst>
                </a:custGeom>
                <a:noFill/>
                <a:ln w="25328" cap="sq">
                  <a:solidFill>
                    <a:srgbClr val="438783"/>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CDD3E590-2B9D-CECA-0244-CA39C9BE2FB8}"/>
                    </a:ext>
                  </a:extLst>
                </p:cNvPr>
                <p:cNvSpPr/>
                <p:nvPr/>
              </p:nvSpPr>
              <p:spPr>
                <a:xfrm>
                  <a:off x="1528555" y="3206006"/>
                  <a:ext cx="38055" cy="66596"/>
                </a:xfrm>
                <a:custGeom>
                  <a:avLst/>
                  <a:gdLst>
                    <a:gd name="connsiteX0" fmla="*/ 8712 w 38055"/>
                    <a:gd name="connsiteY0" fmla="*/ 66565 h 66596"/>
                    <a:gd name="connsiteX1" fmla="*/ 38 w 38055"/>
                    <a:gd name="connsiteY1" fmla="*/ 34969 h 66596"/>
                    <a:gd name="connsiteX2" fmla="*/ 8135 w 38055"/>
                    <a:gd name="connsiteY2" fmla="*/ 21748 h 66596"/>
                    <a:gd name="connsiteX3" fmla="*/ 20512 w 38055"/>
                    <a:gd name="connsiteY3" fmla="*/ 10804 h 66596"/>
                    <a:gd name="connsiteX4" fmla="*/ 37828 w 38055"/>
                    <a:gd name="connsiteY4" fmla="*/ -32 h 6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55" h="66596">
                      <a:moveTo>
                        <a:pt x="8712" y="66565"/>
                      </a:moveTo>
                      <a:cubicBezTo>
                        <a:pt x="-3456" y="56534"/>
                        <a:pt x="489" y="42749"/>
                        <a:pt x="38" y="34969"/>
                      </a:cubicBezTo>
                      <a:lnTo>
                        <a:pt x="8135" y="21748"/>
                      </a:lnTo>
                      <a:lnTo>
                        <a:pt x="20512" y="10804"/>
                      </a:lnTo>
                      <a:cubicBezTo>
                        <a:pt x="27261" y="7693"/>
                        <a:pt x="31079" y="3079"/>
                        <a:pt x="37828" y="-32"/>
                      </a:cubicBezTo>
                    </a:path>
                  </a:pathLst>
                </a:custGeom>
                <a:noFill/>
                <a:ln w="25328" cap="sq">
                  <a:solidFill>
                    <a:srgbClr val="438783"/>
                  </a:solidFill>
                  <a:prstDash val="solid"/>
                  <a:round/>
                </a:ln>
              </p:spPr>
              <p:txBody>
                <a:bodyPr rtlCol="0" anchor="ctr"/>
                <a:lstStyle/>
                <a:p>
                  <a:endParaRPr lang="en-US"/>
                </a:p>
              </p:txBody>
            </p:sp>
            <p:sp>
              <p:nvSpPr>
                <p:cNvPr id="27" name="Freeform: Shape 26">
                  <a:extLst>
                    <a:ext uri="{FF2B5EF4-FFF2-40B4-BE49-F238E27FC236}">
                      <a16:creationId xmlns:a16="http://schemas.microsoft.com/office/drawing/2014/main" id="{411E969C-9490-6C7B-AAFF-02E8196E9B90}"/>
                    </a:ext>
                  </a:extLst>
                </p:cNvPr>
                <p:cNvSpPr/>
                <p:nvPr/>
              </p:nvSpPr>
              <p:spPr>
                <a:xfrm>
                  <a:off x="998951" y="3427996"/>
                  <a:ext cx="98309" cy="53911"/>
                </a:xfrm>
                <a:custGeom>
                  <a:avLst/>
                  <a:gdLst>
                    <a:gd name="connsiteX0" fmla="*/ 98082 w 98309"/>
                    <a:gd name="connsiteY0" fmla="*/ 46595 h 53911"/>
                    <a:gd name="connsiteX1" fmla="*/ 79558 w 98309"/>
                    <a:gd name="connsiteY1" fmla="*/ 48780 h 53911"/>
                    <a:gd name="connsiteX2" fmla="*/ 68161 w 98309"/>
                    <a:gd name="connsiteY2" fmla="*/ 53880 h 53911"/>
                    <a:gd name="connsiteX3" fmla="*/ 41091 w 98309"/>
                    <a:gd name="connsiteY3" fmla="*/ 49510 h 53911"/>
                    <a:gd name="connsiteX4" fmla="*/ 21857 w 98309"/>
                    <a:gd name="connsiteY4" fmla="*/ 38582 h 53911"/>
                    <a:gd name="connsiteX5" fmla="*/ 13307 w 98309"/>
                    <a:gd name="connsiteY5" fmla="*/ 29838 h 53911"/>
                    <a:gd name="connsiteX6" fmla="*/ 9746 w 98309"/>
                    <a:gd name="connsiteY6" fmla="*/ 10896 h 53911"/>
                    <a:gd name="connsiteX7" fmla="*/ -228 w 98309"/>
                    <a:gd name="connsiteY7" fmla="*/ -32 h 5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309" h="53911">
                      <a:moveTo>
                        <a:pt x="98082" y="46595"/>
                      </a:moveTo>
                      <a:lnTo>
                        <a:pt x="79558" y="48780"/>
                      </a:lnTo>
                      <a:lnTo>
                        <a:pt x="68161" y="53880"/>
                      </a:lnTo>
                      <a:lnTo>
                        <a:pt x="41091" y="49510"/>
                      </a:lnTo>
                      <a:lnTo>
                        <a:pt x="21857" y="38582"/>
                      </a:lnTo>
                      <a:lnTo>
                        <a:pt x="13307" y="29838"/>
                      </a:lnTo>
                      <a:lnTo>
                        <a:pt x="9746" y="10896"/>
                      </a:lnTo>
                      <a:lnTo>
                        <a:pt x="-228" y="-32"/>
                      </a:lnTo>
                    </a:path>
                  </a:pathLst>
                </a:custGeom>
                <a:noFill/>
                <a:ln w="25328" cap="sq">
                  <a:solidFill>
                    <a:srgbClr val="438783"/>
                  </a:solidFill>
                  <a:prstDash val="solid"/>
                  <a:round/>
                </a:ln>
              </p:spPr>
              <p:txBody>
                <a:bodyPr rtlCol="0" anchor="ctr"/>
                <a:lstStyle/>
                <a:p>
                  <a:endParaRPr lang="en-US"/>
                </a:p>
              </p:txBody>
            </p:sp>
            <p:sp>
              <p:nvSpPr>
                <p:cNvPr id="28" name="Freeform: Shape 27">
                  <a:extLst>
                    <a:ext uri="{FF2B5EF4-FFF2-40B4-BE49-F238E27FC236}">
                      <a16:creationId xmlns:a16="http://schemas.microsoft.com/office/drawing/2014/main" id="{8E3C4FBD-6094-413A-3433-18639AC00925}"/>
                    </a:ext>
                  </a:extLst>
                </p:cNvPr>
                <p:cNvSpPr/>
                <p:nvPr/>
              </p:nvSpPr>
              <p:spPr>
                <a:xfrm>
                  <a:off x="532773" y="3580218"/>
                  <a:ext cx="95138" cy="117337"/>
                </a:xfrm>
                <a:custGeom>
                  <a:avLst/>
                  <a:gdLst>
                    <a:gd name="connsiteX0" fmla="*/ 65180 w 95138"/>
                    <a:gd name="connsiteY0" fmla="*/ -32 h 117337"/>
                    <a:gd name="connsiteX1" fmla="*/ 65180 w 95138"/>
                    <a:gd name="connsiteY1" fmla="*/ 31969 h 117337"/>
                    <a:gd name="connsiteX2" fmla="*/ 57746 w 95138"/>
                    <a:gd name="connsiteY2" fmla="*/ 57876 h 117337"/>
                    <a:gd name="connsiteX3" fmla="*/ 36936 w 95138"/>
                    <a:gd name="connsiteY3" fmla="*/ 76161 h 117337"/>
                    <a:gd name="connsiteX4" fmla="*/ -228 w 95138"/>
                    <a:gd name="connsiteY4" fmla="*/ 85304 h 117337"/>
                    <a:gd name="connsiteX5" fmla="*/ 32474 w 95138"/>
                    <a:gd name="connsiteY5" fmla="*/ 77687 h 117337"/>
                    <a:gd name="connsiteX6" fmla="*/ 60721 w 95138"/>
                    <a:gd name="connsiteY6" fmla="*/ 77687 h 117337"/>
                    <a:gd name="connsiteX7" fmla="*/ 83018 w 95138"/>
                    <a:gd name="connsiteY7" fmla="*/ 85304 h 117337"/>
                    <a:gd name="connsiteX8" fmla="*/ 94910 w 95138"/>
                    <a:gd name="connsiteY8" fmla="*/ 117305 h 11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138" h="117337">
                      <a:moveTo>
                        <a:pt x="65180" y="-32"/>
                      </a:moveTo>
                      <a:lnTo>
                        <a:pt x="65180" y="31969"/>
                      </a:lnTo>
                      <a:lnTo>
                        <a:pt x="57746" y="57876"/>
                      </a:lnTo>
                      <a:lnTo>
                        <a:pt x="36936" y="76161"/>
                      </a:lnTo>
                      <a:lnTo>
                        <a:pt x="-228" y="85304"/>
                      </a:lnTo>
                      <a:lnTo>
                        <a:pt x="32474" y="77687"/>
                      </a:lnTo>
                      <a:lnTo>
                        <a:pt x="60721" y="77687"/>
                      </a:lnTo>
                      <a:lnTo>
                        <a:pt x="83018" y="85304"/>
                      </a:lnTo>
                      <a:lnTo>
                        <a:pt x="94910" y="117305"/>
                      </a:lnTo>
                    </a:path>
                  </a:pathLst>
                </a:custGeom>
                <a:noFill/>
                <a:ln w="25328" cap="sq">
                  <a:solidFill>
                    <a:srgbClr val="438783"/>
                  </a:solidFill>
                  <a:prstDash val="solid"/>
                  <a:round/>
                </a:ln>
              </p:spPr>
              <p:txBody>
                <a:bodyPr rtlCol="0" anchor="ctr"/>
                <a:lstStyle/>
                <a:p>
                  <a:endParaRPr lang="en-US"/>
                </a:p>
              </p:txBody>
            </p:sp>
            <p:sp>
              <p:nvSpPr>
                <p:cNvPr id="29" name="Freeform: Shape 28">
                  <a:extLst>
                    <a:ext uri="{FF2B5EF4-FFF2-40B4-BE49-F238E27FC236}">
                      <a16:creationId xmlns:a16="http://schemas.microsoft.com/office/drawing/2014/main" id="{DF88192C-B154-38E6-BB09-3021FDA37BEC}"/>
                    </a:ext>
                  </a:extLst>
                </p:cNvPr>
                <p:cNvSpPr/>
                <p:nvPr/>
              </p:nvSpPr>
              <p:spPr>
                <a:xfrm>
                  <a:off x="697679" y="4258872"/>
                  <a:ext cx="82453" cy="272730"/>
                </a:xfrm>
                <a:custGeom>
                  <a:avLst/>
                  <a:gdLst>
                    <a:gd name="connsiteX0" fmla="*/ 79891 w 82453"/>
                    <a:gd name="connsiteY0" fmla="*/ -32 h 272730"/>
                    <a:gd name="connsiteX1" fmla="*/ 82225 w 82453"/>
                    <a:gd name="connsiteY1" fmla="*/ 86522 h 272730"/>
                    <a:gd name="connsiteX2" fmla="*/ 71335 w 82453"/>
                    <a:gd name="connsiteY2" fmla="*/ 126534 h 272730"/>
                    <a:gd name="connsiteX3" fmla="*/ 70558 w 82453"/>
                    <a:gd name="connsiteY3" fmla="*/ 182878 h 272730"/>
                    <a:gd name="connsiteX4" fmla="*/ 65113 w 82453"/>
                    <a:gd name="connsiteY4" fmla="*/ 240852 h 272730"/>
                    <a:gd name="connsiteX5" fmla="*/ 52666 w 82453"/>
                    <a:gd name="connsiteY5" fmla="*/ 257999 h 272730"/>
                    <a:gd name="connsiteX6" fmla="*/ 32443 w 82453"/>
                    <a:gd name="connsiteY6" fmla="*/ 270247 h 272730"/>
                    <a:gd name="connsiteX7" fmla="*/ -228 w 82453"/>
                    <a:gd name="connsiteY7" fmla="*/ 272698 h 27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453" h="272730">
                      <a:moveTo>
                        <a:pt x="79891" y="-32"/>
                      </a:moveTo>
                      <a:lnTo>
                        <a:pt x="82225" y="86522"/>
                      </a:lnTo>
                      <a:lnTo>
                        <a:pt x="71335" y="126534"/>
                      </a:lnTo>
                      <a:lnTo>
                        <a:pt x="70558" y="182878"/>
                      </a:lnTo>
                      <a:lnTo>
                        <a:pt x="65113" y="240852"/>
                      </a:lnTo>
                      <a:lnTo>
                        <a:pt x="52666" y="257999"/>
                      </a:lnTo>
                      <a:lnTo>
                        <a:pt x="32443" y="270247"/>
                      </a:lnTo>
                      <a:lnTo>
                        <a:pt x="-228" y="272698"/>
                      </a:lnTo>
                    </a:path>
                  </a:pathLst>
                </a:custGeom>
                <a:noFill/>
                <a:ln w="25328" cap="sq">
                  <a:solidFill>
                    <a:srgbClr val="438783"/>
                  </a:solidFill>
                  <a:prstDash val="solid"/>
                  <a:round/>
                </a:ln>
              </p:spPr>
              <p:txBody>
                <a:bodyPr rtlCol="0" anchor="ctr"/>
                <a:lstStyle/>
                <a:p>
                  <a:endParaRPr lang="en-US"/>
                </a:p>
              </p:txBody>
            </p:sp>
            <p:sp>
              <p:nvSpPr>
                <p:cNvPr id="30" name="Freeform: Shape 29">
                  <a:extLst>
                    <a:ext uri="{FF2B5EF4-FFF2-40B4-BE49-F238E27FC236}">
                      <a16:creationId xmlns:a16="http://schemas.microsoft.com/office/drawing/2014/main" id="{3AD8EDDC-20F1-6B97-1AFE-8A794DB77665}"/>
                    </a:ext>
                  </a:extLst>
                </p:cNvPr>
                <p:cNvSpPr/>
                <p:nvPr/>
              </p:nvSpPr>
              <p:spPr>
                <a:xfrm>
                  <a:off x="780132" y="4315955"/>
                  <a:ext cx="72939" cy="41226"/>
                </a:xfrm>
                <a:custGeom>
                  <a:avLst/>
                  <a:gdLst>
                    <a:gd name="connsiteX0" fmla="*/ -228 w 72939"/>
                    <a:gd name="connsiteY0" fmla="*/ 41195 h 41226"/>
                    <a:gd name="connsiteX1" fmla="*/ 12188 w 72939"/>
                    <a:gd name="connsiteY1" fmla="*/ 26645 h 41226"/>
                    <a:gd name="connsiteX2" fmla="*/ 26154 w 72939"/>
                    <a:gd name="connsiteY2" fmla="*/ 11286 h 41226"/>
                    <a:gd name="connsiteX3" fmla="*/ 40120 w 72939"/>
                    <a:gd name="connsiteY3" fmla="*/ 4817 h 41226"/>
                    <a:gd name="connsiteX4" fmla="*/ 58745 w 72939"/>
                    <a:gd name="connsiteY4" fmla="*/ -32 h 41226"/>
                    <a:gd name="connsiteX5" fmla="*/ 72711 w 72939"/>
                    <a:gd name="connsiteY5" fmla="*/ 4817 h 4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39" h="41226">
                      <a:moveTo>
                        <a:pt x="-228" y="41195"/>
                      </a:moveTo>
                      <a:lnTo>
                        <a:pt x="12188" y="26645"/>
                      </a:lnTo>
                      <a:lnTo>
                        <a:pt x="26154" y="11286"/>
                      </a:lnTo>
                      <a:lnTo>
                        <a:pt x="40120" y="4817"/>
                      </a:lnTo>
                      <a:lnTo>
                        <a:pt x="58745" y="-32"/>
                      </a:lnTo>
                      <a:lnTo>
                        <a:pt x="72711" y="4817"/>
                      </a:lnTo>
                    </a:path>
                  </a:pathLst>
                </a:custGeom>
                <a:noFill/>
                <a:ln w="25328" cap="sq">
                  <a:solidFill>
                    <a:srgbClr val="438783"/>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C4A7151F-BA23-A4F5-3A6B-0683EB9C9606}"/>
                    </a:ext>
                  </a:extLst>
                </p:cNvPr>
                <p:cNvSpPr/>
                <p:nvPr/>
              </p:nvSpPr>
              <p:spPr>
                <a:xfrm>
                  <a:off x="1217769" y="4322297"/>
                  <a:ext cx="145878" cy="104652"/>
                </a:xfrm>
                <a:custGeom>
                  <a:avLst/>
                  <a:gdLst>
                    <a:gd name="connsiteX0" fmla="*/ -228 w 145878"/>
                    <a:gd name="connsiteY0" fmla="*/ 60704 h 104652"/>
                    <a:gd name="connsiteX1" fmla="*/ 44861 w 145878"/>
                    <a:gd name="connsiteY1" fmla="*/ 74718 h 104652"/>
                    <a:gd name="connsiteX2" fmla="*/ 80227 w 145878"/>
                    <a:gd name="connsiteY2" fmla="*/ 73786 h 104652"/>
                    <a:gd name="connsiteX3" fmla="*/ 107634 w 145878"/>
                    <a:gd name="connsiteY3" fmla="*/ 54162 h 104652"/>
                    <a:gd name="connsiteX4" fmla="*/ 120896 w 145878"/>
                    <a:gd name="connsiteY4" fmla="*/ 38277 h 104652"/>
                    <a:gd name="connsiteX5" fmla="*/ 145651 w 145878"/>
                    <a:gd name="connsiteY5" fmla="*/ -32 h 104652"/>
                    <a:gd name="connsiteX6" fmla="*/ 113824 w 145878"/>
                    <a:gd name="connsiteY6" fmla="*/ 46687 h 104652"/>
                    <a:gd name="connsiteX7" fmla="*/ 102328 w 145878"/>
                    <a:gd name="connsiteY7" fmla="*/ 67244 h 104652"/>
                    <a:gd name="connsiteX8" fmla="*/ 101446 w 145878"/>
                    <a:gd name="connsiteY8" fmla="*/ 87800 h 104652"/>
                    <a:gd name="connsiteX9" fmla="*/ 116475 w 145878"/>
                    <a:gd name="connsiteY9" fmla="*/ 104620 h 10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878" h="104652">
                      <a:moveTo>
                        <a:pt x="-228" y="60704"/>
                      </a:moveTo>
                      <a:lnTo>
                        <a:pt x="44861" y="74718"/>
                      </a:lnTo>
                      <a:lnTo>
                        <a:pt x="80227" y="73786"/>
                      </a:lnTo>
                      <a:lnTo>
                        <a:pt x="107634" y="54162"/>
                      </a:lnTo>
                      <a:lnTo>
                        <a:pt x="120896" y="38277"/>
                      </a:lnTo>
                      <a:lnTo>
                        <a:pt x="145651" y="-32"/>
                      </a:lnTo>
                      <a:lnTo>
                        <a:pt x="113824" y="46687"/>
                      </a:lnTo>
                      <a:lnTo>
                        <a:pt x="102328" y="67244"/>
                      </a:lnTo>
                      <a:lnTo>
                        <a:pt x="101446" y="87800"/>
                      </a:lnTo>
                      <a:lnTo>
                        <a:pt x="116475" y="104620"/>
                      </a:lnTo>
                    </a:path>
                  </a:pathLst>
                </a:custGeom>
                <a:noFill/>
                <a:ln w="25328" cap="sq">
                  <a:solidFill>
                    <a:srgbClr val="438783"/>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7AAFB945-737E-659E-8513-26DAAD328DB0}"/>
                    </a:ext>
                  </a:extLst>
                </p:cNvPr>
                <p:cNvSpPr/>
                <p:nvPr/>
              </p:nvSpPr>
              <p:spPr>
                <a:xfrm>
                  <a:off x="1950335" y="4163733"/>
                  <a:ext cx="221989" cy="336155"/>
                </a:xfrm>
                <a:custGeom>
                  <a:avLst/>
                  <a:gdLst>
                    <a:gd name="connsiteX0" fmla="*/ 183706 w 221989"/>
                    <a:gd name="connsiteY0" fmla="*/ 336124 h 336155"/>
                    <a:gd name="connsiteX1" fmla="*/ 212882 w 221989"/>
                    <a:gd name="connsiteY1" fmla="*/ 326750 h 336155"/>
                    <a:gd name="connsiteX2" fmla="*/ 220493 w 221989"/>
                    <a:gd name="connsiteY2" fmla="*/ 309339 h 336155"/>
                    <a:gd name="connsiteX3" fmla="*/ 221762 w 221989"/>
                    <a:gd name="connsiteY3" fmla="*/ 262465 h 336155"/>
                    <a:gd name="connsiteX4" fmla="*/ 220493 w 221989"/>
                    <a:gd name="connsiteY4" fmla="*/ 228982 h 336155"/>
                    <a:gd name="connsiteX5" fmla="*/ 197660 w 221989"/>
                    <a:gd name="connsiteY5" fmla="*/ 188805 h 336155"/>
                    <a:gd name="connsiteX6" fmla="*/ 165947 w 221989"/>
                    <a:gd name="connsiteY6" fmla="*/ 155323 h 336155"/>
                    <a:gd name="connsiteX7" fmla="*/ 107596 w 221989"/>
                    <a:gd name="connsiteY7" fmla="*/ 105771 h 336155"/>
                    <a:gd name="connsiteX8" fmla="*/ 53049 w 221989"/>
                    <a:gd name="connsiteY8" fmla="*/ 46843 h 336155"/>
                    <a:gd name="connsiteX9" fmla="*/ 34022 w 221989"/>
                    <a:gd name="connsiteY9" fmla="*/ 26753 h 336155"/>
                    <a:gd name="connsiteX10" fmla="*/ -228 w 221989"/>
                    <a:gd name="connsiteY10" fmla="*/ -32 h 33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989" h="336155">
                      <a:moveTo>
                        <a:pt x="183706" y="336124"/>
                      </a:moveTo>
                      <a:lnTo>
                        <a:pt x="212882" y="326750"/>
                      </a:lnTo>
                      <a:lnTo>
                        <a:pt x="220493" y="309339"/>
                      </a:lnTo>
                      <a:lnTo>
                        <a:pt x="221762" y="262465"/>
                      </a:lnTo>
                      <a:lnTo>
                        <a:pt x="220493" y="228982"/>
                      </a:lnTo>
                      <a:lnTo>
                        <a:pt x="197660" y="188805"/>
                      </a:lnTo>
                      <a:lnTo>
                        <a:pt x="165947" y="155323"/>
                      </a:lnTo>
                      <a:lnTo>
                        <a:pt x="107596" y="105771"/>
                      </a:lnTo>
                      <a:lnTo>
                        <a:pt x="53049" y="46843"/>
                      </a:lnTo>
                      <a:lnTo>
                        <a:pt x="34022" y="26753"/>
                      </a:lnTo>
                      <a:lnTo>
                        <a:pt x="-228" y="-32"/>
                      </a:lnTo>
                    </a:path>
                  </a:pathLst>
                </a:custGeom>
                <a:noFill/>
                <a:ln w="25328" cap="sq">
                  <a:solidFill>
                    <a:srgbClr val="438783"/>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D36D221B-D67A-F54C-0036-E999B8F3E147}"/>
                    </a:ext>
                  </a:extLst>
                </p:cNvPr>
                <p:cNvSpPr/>
                <p:nvPr/>
              </p:nvSpPr>
              <p:spPr>
                <a:xfrm>
                  <a:off x="2169154" y="4477690"/>
                  <a:ext cx="28541" cy="25370"/>
                </a:xfrm>
                <a:custGeom>
                  <a:avLst/>
                  <a:gdLst>
                    <a:gd name="connsiteX0" fmla="*/ -228 w 28541"/>
                    <a:gd name="connsiteY0" fmla="*/ -32 h 25370"/>
                    <a:gd name="connsiteX1" fmla="*/ 9286 w 28541"/>
                    <a:gd name="connsiteY1" fmla="*/ 18996 h 25370"/>
                    <a:gd name="connsiteX2" fmla="*/ 28314 w 28541"/>
                    <a:gd name="connsiteY2" fmla="*/ 25338 h 25370"/>
                  </a:gdLst>
                  <a:ahLst/>
                  <a:cxnLst>
                    <a:cxn ang="0">
                      <a:pos x="connsiteX0" y="connsiteY0"/>
                    </a:cxn>
                    <a:cxn ang="0">
                      <a:pos x="connsiteX1" y="connsiteY1"/>
                    </a:cxn>
                    <a:cxn ang="0">
                      <a:pos x="connsiteX2" y="connsiteY2"/>
                    </a:cxn>
                  </a:cxnLst>
                  <a:rect l="l" t="t" r="r" b="b"/>
                  <a:pathLst>
                    <a:path w="28541" h="25370">
                      <a:moveTo>
                        <a:pt x="-228" y="-32"/>
                      </a:moveTo>
                      <a:lnTo>
                        <a:pt x="9286" y="18996"/>
                      </a:lnTo>
                      <a:lnTo>
                        <a:pt x="28314" y="25338"/>
                      </a:lnTo>
                    </a:path>
                  </a:pathLst>
                </a:custGeom>
                <a:noFill/>
                <a:ln w="25328" cap="sq">
                  <a:solidFill>
                    <a:srgbClr val="438783"/>
                  </a:solidFill>
                  <a:prstDash val="solid"/>
                  <a:round/>
                </a:ln>
              </p:spPr>
              <p:txBody>
                <a:bodyPr rtlCol="0" anchor="ctr"/>
                <a:lstStyle/>
                <a:p>
                  <a:endParaRPr lang="en-US"/>
                </a:p>
              </p:txBody>
            </p:sp>
            <p:sp>
              <p:nvSpPr>
                <p:cNvPr id="34" name="Freeform: Shape 33">
                  <a:extLst>
                    <a:ext uri="{FF2B5EF4-FFF2-40B4-BE49-F238E27FC236}">
                      <a16:creationId xmlns:a16="http://schemas.microsoft.com/office/drawing/2014/main" id="{0F812D62-BAAB-047D-AEBB-F8CF8915A6A9}"/>
                    </a:ext>
                  </a:extLst>
                </p:cNvPr>
                <p:cNvSpPr/>
                <p:nvPr/>
              </p:nvSpPr>
              <p:spPr>
                <a:xfrm>
                  <a:off x="2422856" y="4503060"/>
                  <a:ext cx="136365" cy="177591"/>
                </a:xfrm>
                <a:custGeom>
                  <a:avLst/>
                  <a:gdLst>
                    <a:gd name="connsiteX0" fmla="*/ -228 w 136365"/>
                    <a:gd name="connsiteY0" fmla="*/ 20014 h 177591"/>
                    <a:gd name="connsiteX1" fmla="*/ 22352 w 136365"/>
                    <a:gd name="connsiteY1" fmla="*/ 19690 h 177591"/>
                    <a:gd name="connsiteX2" fmla="*/ 40754 w 136365"/>
                    <a:gd name="connsiteY2" fmla="*/ 27219 h 177591"/>
                    <a:gd name="connsiteX3" fmla="*/ 78908 w 136365"/>
                    <a:gd name="connsiteY3" fmla="*/ 75901 h 177591"/>
                    <a:gd name="connsiteX4" fmla="*/ 110247 w 136365"/>
                    <a:gd name="connsiteY4" fmla="*/ 127447 h 177591"/>
                    <a:gd name="connsiteX5" fmla="*/ 136137 w 136365"/>
                    <a:gd name="connsiteY5" fmla="*/ 177560 h 177591"/>
                    <a:gd name="connsiteX6" fmla="*/ 81632 w 136365"/>
                    <a:gd name="connsiteY6" fmla="*/ 78765 h 177591"/>
                    <a:gd name="connsiteX7" fmla="*/ 68009 w 136365"/>
                    <a:gd name="connsiteY7" fmla="*/ 52992 h 177591"/>
                    <a:gd name="connsiteX8" fmla="*/ 68009 w 136365"/>
                    <a:gd name="connsiteY8" fmla="*/ 24355 h 177591"/>
                    <a:gd name="connsiteX9" fmla="*/ 74820 w 136365"/>
                    <a:gd name="connsiteY9" fmla="*/ 10037 h 177591"/>
                    <a:gd name="connsiteX10" fmla="*/ 92576 w 136365"/>
                    <a:gd name="connsiteY10" fmla="*/ -32 h 17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365" h="177591">
                      <a:moveTo>
                        <a:pt x="-228" y="20014"/>
                      </a:moveTo>
                      <a:cubicBezTo>
                        <a:pt x="7297" y="21603"/>
                        <a:pt x="14823" y="18101"/>
                        <a:pt x="22352" y="19690"/>
                      </a:cubicBezTo>
                      <a:lnTo>
                        <a:pt x="40754" y="27219"/>
                      </a:lnTo>
                      <a:lnTo>
                        <a:pt x="78908" y="75901"/>
                      </a:lnTo>
                      <a:lnTo>
                        <a:pt x="110247" y="127447"/>
                      </a:lnTo>
                      <a:lnTo>
                        <a:pt x="136137" y="177560"/>
                      </a:lnTo>
                      <a:lnTo>
                        <a:pt x="81632" y="78765"/>
                      </a:lnTo>
                      <a:lnTo>
                        <a:pt x="68009" y="52992"/>
                      </a:lnTo>
                      <a:lnTo>
                        <a:pt x="68009" y="24355"/>
                      </a:lnTo>
                      <a:lnTo>
                        <a:pt x="74820" y="10037"/>
                      </a:lnTo>
                      <a:lnTo>
                        <a:pt x="92576" y="-32"/>
                      </a:lnTo>
                    </a:path>
                  </a:pathLst>
                </a:custGeom>
                <a:noFill/>
                <a:ln w="25328" cap="sq">
                  <a:solidFill>
                    <a:srgbClr val="438783"/>
                  </a:solidFill>
                  <a:prstDash val="solid"/>
                  <a:round/>
                </a:ln>
              </p:spPr>
              <p:txBody>
                <a:bodyPr rtlCol="0" anchor="ctr"/>
                <a:lstStyle/>
                <a:p>
                  <a:endParaRPr lang="en-US"/>
                </a:p>
              </p:txBody>
            </p:sp>
            <p:sp>
              <p:nvSpPr>
                <p:cNvPr id="35" name="Freeform: Shape 34">
                  <a:extLst>
                    <a:ext uri="{FF2B5EF4-FFF2-40B4-BE49-F238E27FC236}">
                      <a16:creationId xmlns:a16="http://schemas.microsoft.com/office/drawing/2014/main" id="{1856F966-4E71-810B-0999-8D1836D0CF10}"/>
                    </a:ext>
                  </a:extLst>
                </p:cNvPr>
                <p:cNvSpPr/>
                <p:nvPr/>
              </p:nvSpPr>
              <p:spPr>
                <a:xfrm>
                  <a:off x="2280149" y="3900517"/>
                  <a:ext cx="263216" cy="72939"/>
                </a:xfrm>
                <a:custGeom>
                  <a:avLst/>
                  <a:gdLst>
                    <a:gd name="connsiteX0" fmla="*/ 262988 w 263216"/>
                    <a:gd name="connsiteY0" fmla="*/ 53154 h 72939"/>
                    <a:gd name="connsiteX1" fmla="*/ 214084 w 263216"/>
                    <a:gd name="connsiteY1" fmla="*/ 44036 h 72939"/>
                    <a:gd name="connsiteX2" fmla="*/ 146482 w 263216"/>
                    <a:gd name="connsiteY2" fmla="*/ 54673 h 72939"/>
                    <a:gd name="connsiteX3" fmla="*/ 42924 w 263216"/>
                    <a:gd name="connsiteY3" fmla="*/ 69869 h 72939"/>
                    <a:gd name="connsiteX4" fmla="*/ -228 w 263216"/>
                    <a:gd name="connsiteY4" fmla="*/ 72907 h 72939"/>
                    <a:gd name="connsiteX5" fmla="*/ 160867 w 263216"/>
                    <a:gd name="connsiteY5" fmla="*/ 54673 h 72939"/>
                    <a:gd name="connsiteX6" fmla="*/ 208331 w 263216"/>
                    <a:gd name="connsiteY6" fmla="*/ 39476 h 72939"/>
                    <a:gd name="connsiteX7" fmla="*/ 216960 w 263216"/>
                    <a:gd name="connsiteY7" fmla="*/ 21241 h 72939"/>
                    <a:gd name="connsiteX8" fmla="*/ 214084 w 263216"/>
                    <a:gd name="connsiteY8" fmla="*/ -32 h 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16" h="72939">
                      <a:moveTo>
                        <a:pt x="262988" y="53154"/>
                      </a:moveTo>
                      <a:lnTo>
                        <a:pt x="214084" y="44036"/>
                      </a:lnTo>
                      <a:lnTo>
                        <a:pt x="146482" y="54673"/>
                      </a:lnTo>
                      <a:lnTo>
                        <a:pt x="42924" y="69869"/>
                      </a:lnTo>
                      <a:lnTo>
                        <a:pt x="-228" y="72907"/>
                      </a:lnTo>
                      <a:lnTo>
                        <a:pt x="160867" y="54673"/>
                      </a:lnTo>
                      <a:lnTo>
                        <a:pt x="208331" y="39476"/>
                      </a:lnTo>
                      <a:lnTo>
                        <a:pt x="216960" y="21241"/>
                      </a:lnTo>
                      <a:lnTo>
                        <a:pt x="214084" y="-32"/>
                      </a:lnTo>
                    </a:path>
                  </a:pathLst>
                </a:custGeom>
                <a:noFill/>
                <a:ln w="25328" cap="sq">
                  <a:solidFill>
                    <a:srgbClr val="438783"/>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3B5F39C9-7D97-015C-7922-F38CEEE6C7E5}"/>
                    </a:ext>
                  </a:extLst>
                </p:cNvPr>
                <p:cNvSpPr/>
                <p:nvPr/>
              </p:nvSpPr>
              <p:spPr>
                <a:xfrm>
                  <a:off x="2289662" y="2958647"/>
                  <a:ext cx="241017" cy="104652"/>
                </a:xfrm>
                <a:custGeom>
                  <a:avLst/>
                  <a:gdLst>
                    <a:gd name="connsiteX0" fmla="*/ 71059 w 241017"/>
                    <a:gd name="connsiteY0" fmla="*/ 104620 h 104652"/>
                    <a:gd name="connsiteX1" fmla="*/ 69927 w 241017"/>
                    <a:gd name="connsiteY1" fmla="*/ 83934 h 104652"/>
                    <a:gd name="connsiteX2" fmla="*/ 83506 w 241017"/>
                    <a:gd name="connsiteY2" fmla="*/ 58380 h 104652"/>
                    <a:gd name="connsiteX3" fmla="*/ 111794 w 241017"/>
                    <a:gd name="connsiteY3" fmla="*/ 30390 h 104652"/>
                    <a:gd name="connsiteX4" fmla="*/ 166109 w 241017"/>
                    <a:gd name="connsiteY4" fmla="*/ 13354 h 104652"/>
                    <a:gd name="connsiteX5" fmla="*/ 240789 w 241017"/>
                    <a:gd name="connsiteY5" fmla="*/ -32 h 104652"/>
                    <a:gd name="connsiteX6" fmla="*/ 51822 w 241017"/>
                    <a:gd name="connsiteY6" fmla="*/ 34040 h 104652"/>
                    <a:gd name="connsiteX7" fmla="*/ -228 w 241017"/>
                    <a:gd name="connsiteY7" fmla="*/ 35258 h 10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017" h="104652">
                      <a:moveTo>
                        <a:pt x="71059" y="104620"/>
                      </a:moveTo>
                      <a:lnTo>
                        <a:pt x="69927" y="83934"/>
                      </a:lnTo>
                      <a:lnTo>
                        <a:pt x="83506" y="58380"/>
                      </a:lnTo>
                      <a:lnTo>
                        <a:pt x="111794" y="30390"/>
                      </a:lnTo>
                      <a:lnTo>
                        <a:pt x="166109" y="13354"/>
                      </a:lnTo>
                      <a:lnTo>
                        <a:pt x="240789" y="-32"/>
                      </a:lnTo>
                      <a:lnTo>
                        <a:pt x="51822" y="34040"/>
                      </a:lnTo>
                      <a:lnTo>
                        <a:pt x="-228" y="35258"/>
                      </a:lnTo>
                    </a:path>
                  </a:pathLst>
                </a:custGeom>
                <a:noFill/>
                <a:ln w="25328" cap="sq">
                  <a:solidFill>
                    <a:srgbClr val="438783"/>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15434FB9-4B9C-92E5-4DA9-A301C90D678F}"/>
                    </a:ext>
                  </a:extLst>
                </p:cNvPr>
                <p:cNvSpPr/>
                <p:nvPr/>
              </p:nvSpPr>
              <p:spPr>
                <a:xfrm>
                  <a:off x="1230454" y="2958647"/>
                  <a:ext cx="459835" cy="469349"/>
                </a:xfrm>
                <a:custGeom>
                  <a:avLst/>
                  <a:gdLst>
                    <a:gd name="connsiteX0" fmla="*/ 459608 w 459835"/>
                    <a:gd name="connsiteY0" fmla="*/ 469318 h 469349"/>
                    <a:gd name="connsiteX1" fmla="*/ -228 w 459835"/>
                    <a:gd name="connsiteY1" fmla="*/ -32 h 469349"/>
                    <a:gd name="connsiteX2" fmla="*/ -228 w 459835"/>
                    <a:gd name="connsiteY2" fmla="*/ -32 h 469349"/>
                  </a:gdLst>
                  <a:ahLst/>
                  <a:cxnLst>
                    <a:cxn ang="0">
                      <a:pos x="connsiteX0" y="connsiteY0"/>
                    </a:cxn>
                    <a:cxn ang="0">
                      <a:pos x="connsiteX1" y="connsiteY1"/>
                    </a:cxn>
                    <a:cxn ang="0">
                      <a:pos x="connsiteX2" y="connsiteY2"/>
                    </a:cxn>
                  </a:cxnLst>
                  <a:rect l="l" t="t" r="r" b="b"/>
                  <a:pathLst>
                    <a:path w="459835" h="469349">
                      <a:moveTo>
                        <a:pt x="459608" y="469318"/>
                      </a:moveTo>
                      <a:lnTo>
                        <a:pt x="-228" y="-32"/>
                      </a:lnTo>
                      <a:lnTo>
                        <a:pt x="-228" y="-32"/>
                      </a:lnTo>
                    </a:path>
                  </a:pathLst>
                </a:custGeom>
                <a:noFill/>
                <a:ln w="25328" cap="sq">
                  <a:solidFill>
                    <a:srgbClr val="438783"/>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1E24E04A-EBE4-C6B5-121C-EEC0D7076A1B}"/>
                    </a:ext>
                  </a:extLst>
                </p:cNvPr>
                <p:cNvSpPr/>
                <p:nvPr/>
              </p:nvSpPr>
              <p:spPr>
                <a:xfrm>
                  <a:off x="1439759" y="3250404"/>
                  <a:ext cx="95138" cy="19027"/>
                </a:xfrm>
                <a:custGeom>
                  <a:avLst/>
                  <a:gdLst>
                    <a:gd name="connsiteX0" fmla="*/ 94910 w 95138"/>
                    <a:gd name="connsiteY0" fmla="*/ 18996 h 19027"/>
                    <a:gd name="connsiteX1" fmla="*/ 74624 w 95138"/>
                    <a:gd name="connsiteY1" fmla="*/ 7015 h 19027"/>
                    <a:gd name="connsiteX2" fmla="*/ 50138 w 95138"/>
                    <a:gd name="connsiteY2" fmla="*/ -32 h 19027"/>
                    <a:gd name="connsiteX3" fmla="*/ 22856 w 95138"/>
                    <a:gd name="connsiteY3" fmla="*/ 672 h 19027"/>
                    <a:gd name="connsiteX4" fmla="*/ -228 w 95138"/>
                    <a:gd name="connsiteY4" fmla="*/ 7719 h 1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38" h="19027">
                      <a:moveTo>
                        <a:pt x="94910" y="18996"/>
                      </a:moveTo>
                      <a:lnTo>
                        <a:pt x="74624" y="7015"/>
                      </a:lnTo>
                      <a:lnTo>
                        <a:pt x="50138" y="-32"/>
                      </a:lnTo>
                      <a:lnTo>
                        <a:pt x="22856" y="672"/>
                      </a:lnTo>
                      <a:lnTo>
                        <a:pt x="-228" y="7719"/>
                      </a:lnTo>
                    </a:path>
                  </a:pathLst>
                </a:custGeom>
                <a:noFill/>
                <a:ln w="25328" cap="sq">
                  <a:solidFill>
                    <a:srgbClr val="438783"/>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4CE47769-C7EF-EB78-223C-299BA88584FF}"/>
                    </a:ext>
                  </a:extLst>
                </p:cNvPr>
                <p:cNvSpPr/>
                <p:nvPr/>
              </p:nvSpPr>
              <p:spPr>
                <a:xfrm>
                  <a:off x="2365773" y="3510449"/>
                  <a:ext cx="38055" cy="76110"/>
                </a:xfrm>
                <a:custGeom>
                  <a:avLst/>
                  <a:gdLst>
                    <a:gd name="connsiteX0" fmla="*/ 2490 w 38055"/>
                    <a:gd name="connsiteY0" fmla="*/ 76079 h 76110"/>
                    <a:gd name="connsiteX1" fmla="*/ -228 w 38055"/>
                    <a:gd name="connsiteY1" fmla="*/ 48898 h 76110"/>
                    <a:gd name="connsiteX2" fmla="*/ 21517 w 38055"/>
                    <a:gd name="connsiteY2" fmla="*/ 32588 h 76110"/>
                    <a:gd name="connsiteX3" fmla="*/ 37827 w 38055"/>
                    <a:gd name="connsiteY3" fmla="*/ 24431 h 76110"/>
                    <a:gd name="connsiteX4" fmla="*/ 16082 w 38055"/>
                    <a:gd name="connsiteY4" fmla="*/ 21713 h 76110"/>
                    <a:gd name="connsiteX5" fmla="*/ 10646 w 38055"/>
                    <a:gd name="connsiteY5" fmla="*/ -32 h 76110"/>
                    <a:gd name="connsiteX6" fmla="*/ 10646 w 38055"/>
                    <a:gd name="connsiteY6" fmla="*/ -32 h 7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55" h="76110">
                      <a:moveTo>
                        <a:pt x="2490" y="76079"/>
                      </a:moveTo>
                      <a:lnTo>
                        <a:pt x="-228" y="48898"/>
                      </a:lnTo>
                      <a:lnTo>
                        <a:pt x="21517" y="32588"/>
                      </a:lnTo>
                      <a:lnTo>
                        <a:pt x="37827" y="24431"/>
                      </a:lnTo>
                      <a:lnTo>
                        <a:pt x="16082" y="21713"/>
                      </a:lnTo>
                      <a:lnTo>
                        <a:pt x="10646" y="-32"/>
                      </a:lnTo>
                      <a:lnTo>
                        <a:pt x="10646" y="-32"/>
                      </a:lnTo>
                    </a:path>
                  </a:pathLst>
                </a:custGeom>
                <a:noFill/>
                <a:ln w="25328" cap="sq">
                  <a:solidFill>
                    <a:srgbClr val="438783"/>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E95EC455-F808-269B-4DF7-778EB760BD3D}"/>
                    </a:ext>
                  </a:extLst>
                </p:cNvPr>
                <p:cNvSpPr/>
                <p:nvPr/>
              </p:nvSpPr>
              <p:spPr>
                <a:xfrm>
                  <a:off x="2498967" y="4436464"/>
                  <a:ext cx="79282" cy="63425"/>
                </a:xfrm>
                <a:custGeom>
                  <a:avLst/>
                  <a:gdLst>
                    <a:gd name="connsiteX0" fmla="*/ 14836 w 79282"/>
                    <a:gd name="connsiteY0" fmla="*/ 63394 h 63425"/>
                    <a:gd name="connsiteX1" fmla="*/ 21971 w 79282"/>
                    <a:gd name="connsiteY1" fmla="*/ 47325 h 63425"/>
                    <a:gd name="connsiteX2" fmla="*/ 17214 w 79282"/>
                    <a:gd name="connsiteY2" fmla="*/ 25338 h 63425"/>
                    <a:gd name="connsiteX3" fmla="*/ -228 w 79282"/>
                    <a:gd name="connsiteY3" fmla="*/ -32 h 63425"/>
                    <a:gd name="connsiteX4" fmla="*/ 18800 w 79282"/>
                    <a:gd name="connsiteY4" fmla="*/ 26185 h 63425"/>
                    <a:gd name="connsiteX5" fmla="*/ 38620 w 79282"/>
                    <a:gd name="connsiteY5" fmla="*/ 39714 h 63425"/>
                    <a:gd name="connsiteX6" fmla="*/ 60026 w 79282"/>
                    <a:gd name="connsiteY6" fmla="*/ 39714 h 63425"/>
                    <a:gd name="connsiteX7" fmla="*/ 79054 w 79282"/>
                    <a:gd name="connsiteY7" fmla="*/ 34640 h 6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82" h="63425">
                      <a:moveTo>
                        <a:pt x="14836" y="63394"/>
                      </a:moveTo>
                      <a:lnTo>
                        <a:pt x="21971" y="47325"/>
                      </a:lnTo>
                      <a:lnTo>
                        <a:pt x="17214" y="25338"/>
                      </a:lnTo>
                      <a:lnTo>
                        <a:pt x="-228" y="-32"/>
                      </a:lnTo>
                      <a:lnTo>
                        <a:pt x="18800" y="26185"/>
                      </a:lnTo>
                      <a:lnTo>
                        <a:pt x="38620" y="39714"/>
                      </a:lnTo>
                      <a:lnTo>
                        <a:pt x="60026" y="39714"/>
                      </a:lnTo>
                      <a:lnTo>
                        <a:pt x="79054" y="34640"/>
                      </a:lnTo>
                    </a:path>
                  </a:pathLst>
                </a:custGeom>
                <a:noFill/>
                <a:ln w="25328" cap="sq">
                  <a:solidFill>
                    <a:srgbClr val="438783"/>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40E8B468-914C-4A10-0C2F-2517268881A2}"/>
                    </a:ext>
                  </a:extLst>
                </p:cNvPr>
                <p:cNvSpPr/>
                <p:nvPr/>
              </p:nvSpPr>
              <p:spPr>
                <a:xfrm>
                  <a:off x="2698758" y="4284242"/>
                  <a:ext cx="98309" cy="85624"/>
                </a:xfrm>
                <a:custGeom>
                  <a:avLst/>
                  <a:gdLst>
                    <a:gd name="connsiteX0" fmla="*/ -228 w 98309"/>
                    <a:gd name="connsiteY0" fmla="*/ 85593 h 85624"/>
                    <a:gd name="connsiteX1" fmla="*/ 20702 w 98309"/>
                    <a:gd name="connsiteY1" fmla="*/ 53483 h 85624"/>
                    <a:gd name="connsiteX2" fmla="*/ 33229 w 98309"/>
                    <a:gd name="connsiteY2" fmla="*/ 34218 h 85624"/>
                    <a:gd name="connsiteX3" fmla="*/ 70904 w 98309"/>
                    <a:gd name="connsiteY3" fmla="*/ 23515 h 85624"/>
                    <a:gd name="connsiteX4" fmla="*/ 98082 w 98309"/>
                    <a:gd name="connsiteY4" fmla="*/ 25655 h 85624"/>
                    <a:gd name="connsiteX5" fmla="*/ 43694 w 98309"/>
                    <a:gd name="connsiteY5" fmla="*/ 29937 h 85624"/>
                    <a:gd name="connsiteX6" fmla="*/ 14423 w 98309"/>
                    <a:gd name="connsiteY6" fmla="*/ 23515 h 85624"/>
                    <a:gd name="connsiteX7" fmla="*/ 3958 w 98309"/>
                    <a:gd name="connsiteY7" fmla="*/ -32 h 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309" h="85624">
                      <a:moveTo>
                        <a:pt x="-228" y="85593"/>
                      </a:moveTo>
                      <a:lnTo>
                        <a:pt x="20702" y="53483"/>
                      </a:lnTo>
                      <a:lnTo>
                        <a:pt x="33229" y="34218"/>
                      </a:lnTo>
                      <a:lnTo>
                        <a:pt x="70904" y="23515"/>
                      </a:lnTo>
                      <a:lnTo>
                        <a:pt x="98082" y="25655"/>
                      </a:lnTo>
                      <a:lnTo>
                        <a:pt x="43694" y="29937"/>
                      </a:lnTo>
                      <a:lnTo>
                        <a:pt x="14423" y="23515"/>
                      </a:lnTo>
                      <a:lnTo>
                        <a:pt x="3958" y="-32"/>
                      </a:lnTo>
                    </a:path>
                  </a:pathLst>
                </a:custGeom>
                <a:noFill/>
                <a:ln w="25328" cap="sq">
                  <a:solidFill>
                    <a:srgbClr val="438783"/>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id="{E9A6B078-14CD-0813-83CE-8D8A0438CD4C}"/>
                    </a:ext>
                  </a:extLst>
                </p:cNvPr>
                <p:cNvSpPr/>
                <p:nvPr/>
              </p:nvSpPr>
              <p:spPr>
                <a:xfrm>
                  <a:off x="1109946" y="3342372"/>
                  <a:ext cx="79282" cy="114166"/>
                </a:xfrm>
                <a:custGeom>
                  <a:avLst/>
                  <a:gdLst>
                    <a:gd name="connsiteX0" fmla="*/ 79054 w 79282"/>
                    <a:gd name="connsiteY0" fmla="*/ 84321 h 114166"/>
                    <a:gd name="connsiteX1" fmla="*/ 57819 w 79282"/>
                    <a:gd name="connsiteY1" fmla="*/ 86503 h 114166"/>
                    <a:gd name="connsiteX2" fmla="*/ 44367 w 79282"/>
                    <a:gd name="connsiteY2" fmla="*/ 76320 h 114166"/>
                    <a:gd name="connsiteX3" fmla="*/ 28088 w 79282"/>
                    <a:gd name="connsiteY3" fmla="*/ 51596 h 114166"/>
                    <a:gd name="connsiteX4" fmla="*/ -228 w 79282"/>
                    <a:gd name="connsiteY4" fmla="*/ -32 h 114166"/>
                    <a:gd name="connsiteX5" fmla="*/ 40827 w 79282"/>
                    <a:gd name="connsiteY5" fmla="*/ 72685 h 114166"/>
                    <a:gd name="connsiteX6" fmla="*/ 46491 w 79282"/>
                    <a:gd name="connsiteY6" fmla="*/ 87229 h 114166"/>
                    <a:gd name="connsiteX7" fmla="*/ 48616 w 79282"/>
                    <a:gd name="connsiteY7" fmla="*/ 101046 h 114166"/>
                    <a:gd name="connsiteX8" fmla="*/ 42952 w 79282"/>
                    <a:gd name="connsiteY8" fmla="*/ 109770 h 114166"/>
                    <a:gd name="connsiteX9" fmla="*/ 36581 w 79282"/>
                    <a:gd name="connsiteY9" fmla="*/ 114134 h 11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82" h="114166">
                      <a:moveTo>
                        <a:pt x="79054" y="84321"/>
                      </a:moveTo>
                      <a:lnTo>
                        <a:pt x="57819" y="86503"/>
                      </a:lnTo>
                      <a:lnTo>
                        <a:pt x="44367" y="76320"/>
                      </a:lnTo>
                      <a:lnTo>
                        <a:pt x="28088" y="51596"/>
                      </a:lnTo>
                      <a:lnTo>
                        <a:pt x="-228" y="-32"/>
                      </a:lnTo>
                      <a:lnTo>
                        <a:pt x="40827" y="72685"/>
                      </a:lnTo>
                      <a:lnTo>
                        <a:pt x="46491" y="87229"/>
                      </a:lnTo>
                      <a:lnTo>
                        <a:pt x="48616" y="101046"/>
                      </a:lnTo>
                      <a:lnTo>
                        <a:pt x="42952" y="109770"/>
                      </a:lnTo>
                      <a:lnTo>
                        <a:pt x="36581" y="114134"/>
                      </a:lnTo>
                    </a:path>
                  </a:pathLst>
                </a:custGeom>
                <a:noFill/>
                <a:ln w="25328" cap="sq">
                  <a:solidFill>
                    <a:srgbClr val="438783"/>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id="{2C146D2E-459B-458C-7C9A-2E14B44A5626}"/>
                    </a:ext>
                  </a:extLst>
                </p:cNvPr>
                <p:cNvSpPr/>
                <p:nvPr/>
              </p:nvSpPr>
              <p:spPr>
                <a:xfrm>
                  <a:off x="1176543" y="3434339"/>
                  <a:ext cx="110994" cy="177591"/>
                </a:xfrm>
                <a:custGeom>
                  <a:avLst/>
                  <a:gdLst>
                    <a:gd name="connsiteX0" fmla="*/ 110767 w 110994"/>
                    <a:gd name="connsiteY0" fmla="*/ 177560 h 177591"/>
                    <a:gd name="connsiteX1" fmla="*/ 3168 w 110994"/>
                    <a:gd name="connsiteY1" fmla="*/ 36428 h 177591"/>
                    <a:gd name="connsiteX2" fmla="*/ -228 w 110994"/>
                    <a:gd name="connsiteY2" fmla="*/ 14080 h 177591"/>
                    <a:gd name="connsiteX3" fmla="*/ 11097 w 110994"/>
                    <a:gd name="connsiteY3" fmla="*/ -32 h 177591"/>
                  </a:gdLst>
                  <a:ahLst/>
                  <a:cxnLst>
                    <a:cxn ang="0">
                      <a:pos x="connsiteX0" y="connsiteY0"/>
                    </a:cxn>
                    <a:cxn ang="0">
                      <a:pos x="connsiteX1" y="connsiteY1"/>
                    </a:cxn>
                    <a:cxn ang="0">
                      <a:pos x="connsiteX2" y="connsiteY2"/>
                    </a:cxn>
                    <a:cxn ang="0">
                      <a:pos x="connsiteX3" y="connsiteY3"/>
                    </a:cxn>
                  </a:cxnLst>
                  <a:rect l="l" t="t" r="r" b="b"/>
                  <a:pathLst>
                    <a:path w="110994" h="177591">
                      <a:moveTo>
                        <a:pt x="110767" y="177560"/>
                      </a:moveTo>
                      <a:lnTo>
                        <a:pt x="3168" y="36428"/>
                      </a:lnTo>
                      <a:lnTo>
                        <a:pt x="-228" y="14080"/>
                      </a:lnTo>
                      <a:lnTo>
                        <a:pt x="11097" y="-32"/>
                      </a:lnTo>
                    </a:path>
                  </a:pathLst>
                </a:custGeom>
                <a:noFill/>
                <a:ln w="25328" cap="sq">
                  <a:solidFill>
                    <a:srgbClr val="438783"/>
                  </a:solidFill>
                  <a:prstDash val="solid"/>
                  <a:round/>
                </a:ln>
              </p:spPr>
              <p:txBody>
                <a:bodyPr rtlCol="0" anchor="ctr"/>
                <a:lstStyle/>
                <a:p>
                  <a:endParaRPr lang="en-US"/>
                </a:p>
              </p:txBody>
            </p:sp>
            <p:sp>
              <p:nvSpPr>
                <p:cNvPr id="45" name="Freeform: Shape 44">
                  <a:extLst>
                    <a:ext uri="{FF2B5EF4-FFF2-40B4-BE49-F238E27FC236}">
                      <a16:creationId xmlns:a16="http://schemas.microsoft.com/office/drawing/2014/main" id="{A645E741-801B-2200-D951-2EEECD701641}"/>
                    </a:ext>
                  </a:extLst>
                </p:cNvPr>
                <p:cNvSpPr/>
                <p:nvPr/>
              </p:nvSpPr>
              <p:spPr>
                <a:xfrm>
                  <a:off x="1144830" y="3462880"/>
                  <a:ext cx="38055" cy="15856"/>
                </a:xfrm>
                <a:custGeom>
                  <a:avLst/>
                  <a:gdLst>
                    <a:gd name="connsiteX0" fmla="*/ 37827 w 38055"/>
                    <a:gd name="connsiteY0" fmla="*/ 15824 h 15856"/>
                    <a:gd name="connsiteX1" fmla="*/ 22605 w 38055"/>
                    <a:gd name="connsiteY1" fmla="*/ 2407 h 15856"/>
                    <a:gd name="connsiteX2" fmla="*/ -228 w 38055"/>
                    <a:gd name="connsiteY2" fmla="*/ -32 h 15856"/>
                  </a:gdLst>
                  <a:ahLst/>
                  <a:cxnLst>
                    <a:cxn ang="0">
                      <a:pos x="connsiteX0" y="connsiteY0"/>
                    </a:cxn>
                    <a:cxn ang="0">
                      <a:pos x="connsiteX1" y="connsiteY1"/>
                    </a:cxn>
                    <a:cxn ang="0">
                      <a:pos x="connsiteX2" y="connsiteY2"/>
                    </a:cxn>
                  </a:cxnLst>
                  <a:rect l="l" t="t" r="r" b="b"/>
                  <a:pathLst>
                    <a:path w="38055" h="15856">
                      <a:moveTo>
                        <a:pt x="37827" y="15824"/>
                      </a:moveTo>
                      <a:lnTo>
                        <a:pt x="22605" y="2407"/>
                      </a:lnTo>
                      <a:lnTo>
                        <a:pt x="-228" y="-32"/>
                      </a:lnTo>
                    </a:path>
                  </a:pathLst>
                </a:custGeom>
                <a:noFill/>
                <a:ln w="25328" cap="sq">
                  <a:solidFill>
                    <a:srgbClr val="438783"/>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EEEE1B4C-437A-D37B-AB44-A8EDFB746419}"/>
                    </a:ext>
                  </a:extLst>
                </p:cNvPr>
                <p:cNvSpPr/>
                <p:nvPr/>
              </p:nvSpPr>
              <p:spPr>
                <a:xfrm>
                  <a:off x="1691977" y="3428160"/>
                  <a:ext cx="14282" cy="15695"/>
                </a:xfrm>
                <a:custGeom>
                  <a:avLst/>
                  <a:gdLst>
                    <a:gd name="connsiteX0" fmla="*/ -214 w 14282"/>
                    <a:gd name="connsiteY0" fmla="*/ 8211 h 15695"/>
                    <a:gd name="connsiteX1" fmla="*/ 6477 w 14282"/>
                    <a:gd name="connsiteY1" fmla="*/ -22 h 15695"/>
                    <a:gd name="connsiteX2" fmla="*/ 14040 w 14282"/>
                    <a:gd name="connsiteY2" fmla="*/ 7418 h 15695"/>
                    <a:gd name="connsiteX3" fmla="*/ 7349 w 14282"/>
                    <a:gd name="connsiteY3" fmla="*/ 15654 h 15695"/>
                    <a:gd name="connsiteX4" fmla="*/ -214 w 14282"/>
                    <a:gd name="connsiteY4" fmla="*/ 8211 h 15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2" h="15695">
                      <a:moveTo>
                        <a:pt x="-214" y="8211"/>
                      </a:moveTo>
                      <a:cubicBezTo>
                        <a:pt x="-455" y="3882"/>
                        <a:pt x="2541" y="194"/>
                        <a:pt x="6477" y="-22"/>
                      </a:cubicBezTo>
                      <a:cubicBezTo>
                        <a:pt x="10416" y="-241"/>
                        <a:pt x="13799" y="3089"/>
                        <a:pt x="14040" y="7418"/>
                      </a:cubicBezTo>
                      <a:cubicBezTo>
                        <a:pt x="14281" y="11747"/>
                        <a:pt x="11285" y="15435"/>
                        <a:pt x="7349" y="15654"/>
                      </a:cubicBezTo>
                      <a:cubicBezTo>
                        <a:pt x="3410" y="15870"/>
                        <a:pt x="23" y="12540"/>
                        <a:pt x="-214" y="8211"/>
                      </a:cubicBezTo>
                      <a:close/>
                    </a:path>
                  </a:pathLst>
                </a:custGeom>
                <a:solidFill>
                  <a:srgbClr val="FFFFFF"/>
                </a:solidFill>
                <a:ln w="25328" cap="flat">
                  <a:solidFill>
                    <a:srgbClr val="000000"/>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12F01F2-D3FA-A8BE-4A54-E257D9DF0271}"/>
                    </a:ext>
                  </a:extLst>
                </p:cNvPr>
                <p:cNvSpPr/>
                <p:nvPr/>
              </p:nvSpPr>
              <p:spPr>
                <a:xfrm>
                  <a:off x="1223822" y="2952170"/>
                  <a:ext cx="14282" cy="15696"/>
                </a:xfrm>
                <a:custGeom>
                  <a:avLst/>
                  <a:gdLst>
                    <a:gd name="connsiteX0" fmla="*/ -214 w 14282"/>
                    <a:gd name="connsiteY0" fmla="*/ 8211 h 15696"/>
                    <a:gd name="connsiteX1" fmla="*/ 6477 w 14282"/>
                    <a:gd name="connsiteY1" fmla="*/ -22 h 15696"/>
                    <a:gd name="connsiteX2" fmla="*/ 14040 w 14282"/>
                    <a:gd name="connsiteY2" fmla="*/ 7421 h 15696"/>
                    <a:gd name="connsiteX3" fmla="*/ 7349 w 14282"/>
                    <a:gd name="connsiteY3" fmla="*/ 15654 h 15696"/>
                    <a:gd name="connsiteX4" fmla="*/ -214 w 14282"/>
                    <a:gd name="connsiteY4" fmla="*/ 8211 h 15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2" h="15696">
                      <a:moveTo>
                        <a:pt x="-214" y="8211"/>
                      </a:moveTo>
                      <a:cubicBezTo>
                        <a:pt x="-456" y="3882"/>
                        <a:pt x="2541" y="197"/>
                        <a:pt x="6477" y="-22"/>
                      </a:cubicBezTo>
                      <a:cubicBezTo>
                        <a:pt x="10416" y="-241"/>
                        <a:pt x="13799" y="3092"/>
                        <a:pt x="14040" y="7421"/>
                      </a:cubicBezTo>
                      <a:cubicBezTo>
                        <a:pt x="14281" y="11750"/>
                        <a:pt x="11285" y="15435"/>
                        <a:pt x="7349" y="15654"/>
                      </a:cubicBezTo>
                      <a:cubicBezTo>
                        <a:pt x="3410" y="15873"/>
                        <a:pt x="27" y="12540"/>
                        <a:pt x="-214" y="8211"/>
                      </a:cubicBezTo>
                      <a:close/>
                    </a:path>
                  </a:pathLst>
                </a:custGeom>
                <a:solidFill>
                  <a:srgbClr val="FFFFFF"/>
                </a:solidFill>
                <a:ln w="25328" cap="flat">
                  <a:solidFill>
                    <a:srgbClr val="000000"/>
                  </a:solid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CBCE692-BE9D-03CD-6469-9EF322430FB8}"/>
                    </a:ext>
                  </a:extLst>
                </p:cNvPr>
                <p:cNvSpPr/>
                <p:nvPr/>
              </p:nvSpPr>
              <p:spPr>
                <a:xfrm>
                  <a:off x="1034199" y="3474448"/>
                  <a:ext cx="14282" cy="15695"/>
                </a:xfrm>
                <a:custGeom>
                  <a:avLst/>
                  <a:gdLst>
                    <a:gd name="connsiteX0" fmla="*/ -214 w 14282"/>
                    <a:gd name="connsiteY0" fmla="*/ 8211 h 15695"/>
                    <a:gd name="connsiteX1" fmla="*/ 6480 w 14282"/>
                    <a:gd name="connsiteY1" fmla="*/ -22 h 15695"/>
                    <a:gd name="connsiteX2" fmla="*/ 14041 w 14282"/>
                    <a:gd name="connsiteY2" fmla="*/ 7421 h 15695"/>
                    <a:gd name="connsiteX3" fmla="*/ 7349 w 14282"/>
                    <a:gd name="connsiteY3" fmla="*/ 15654 h 15695"/>
                    <a:gd name="connsiteX4" fmla="*/ -214 w 14282"/>
                    <a:gd name="connsiteY4" fmla="*/ 8211 h 15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2" h="15695">
                      <a:moveTo>
                        <a:pt x="-214" y="8211"/>
                      </a:moveTo>
                      <a:cubicBezTo>
                        <a:pt x="-455" y="3882"/>
                        <a:pt x="2541" y="197"/>
                        <a:pt x="6480" y="-22"/>
                      </a:cubicBezTo>
                      <a:cubicBezTo>
                        <a:pt x="10416" y="-241"/>
                        <a:pt x="13803" y="3092"/>
                        <a:pt x="14041" y="7421"/>
                      </a:cubicBezTo>
                      <a:cubicBezTo>
                        <a:pt x="14282" y="11750"/>
                        <a:pt x="11285" y="15435"/>
                        <a:pt x="7349" y="15654"/>
                      </a:cubicBezTo>
                      <a:cubicBezTo>
                        <a:pt x="3410" y="15873"/>
                        <a:pt x="27" y="12540"/>
                        <a:pt x="-214" y="8211"/>
                      </a:cubicBezTo>
                      <a:close/>
                    </a:path>
                  </a:pathLst>
                </a:custGeom>
                <a:solidFill>
                  <a:srgbClr val="FFFFFF"/>
                </a:solidFill>
                <a:ln w="25328" cap="flat">
                  <a:solidFill>
                    <a:srgbClr val="000000"/>
                  </a:solid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069985E-7F3B-FDB8-7341-531A14C7637E}"/>
                    </a:ext>
                  </a:extLst>
                </p:cNvPr>
                <p:cNvSpPr/>
                <p:nvPr/>
              </p:nvSpPr>
              <p:spPr>
                <a:xfrm>
                  <a:off x="526841" y="3658091"/>
                  <a:ext cx="14284" cy="15696"/>
                </a:xfrm>
                <a:custGeom>
                  <a:avLst/>
                  <a:gdLst>
                    <a:gd name="connsiteX0" fmla="*/ -214 w 14284"/>
                    <a:gd name="connsiteY0" fmla="*/ 8211 h 15696"/>
                    <a:gd name="connsiteX1" fmla="*/ 6480 w 14284"/>
                    <a:gd name="connsiteY1" fmla="*/ -22 h 15696"/>
                    <a:gd name="connsiteX2" fmla="*/ 14044 w 14284"/>
                    <a:gd name="connsiteY2" fmla="*/ 7421 h 15696"/>
                    <a:gd name="connsiteX3" fmla="*/ 7349 w 14284"/>
                    <a:gd name="connsiteY3" fmla="*/ 15654 h 15696"/>
                    <a:gd name="connsiteX4" fmla="*/ -214 w 14284"/>
                    <a:gd name="connsiteY4" fmla="*/ 8211 h 15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4" h="15696">
                      <a:moveTo>
                        <a:pt x="-214" y="8211"/>
                      </a:moveTo>
                      <a:cubicBezTo>
                        <a:pt x="-455" y="3882"/>
                        <a:pt x="2541" y="197"/>
                        <a:pt x="6480" y="-22"/>
                      </a:cubicBezTo>
                      <a:cubicBezTo>
                        <a:pt x="10416" y="-241"/>
                        <a:pt x="13803" y="3092"/>
                        <a:pt x="14044" y="7421"/>
                      </a:cubicBezTo>
                      <a:cubicBezTo>
                        <a:pt x="14281" y="11750"/>
                        <a:pt x="11285" y="15435"/>
                        <a:pt x="7349" y="15654"/>
                      </a:cubicBezTo>
                      <a:cubicBezTo>
                        <a:pt x="3414" y="15873"/>
                        <a:pt x="27" y="12540"/>
                        <a:pt x="-214" y="8211"/>
                      </a:cubicBezTo>
                      <a:close/>
                    </a:path>
                  </a:pathLst>
                </a:custGeom>
                <a:solidFill>
                  <a:srgbClr val="FFFFFF"/>
                </a:solidFill>
                <a:ln w="25328" cap="flat">
                  <a:solidFill>
                    <a:srgbClr val="000000"/>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1F156CB-6CD4-F59E-BE3F-21B5C9346BAA}"/>
                    </a:ext>
                  </a:extLst>
                </p:cNvPr>
                <p:cNvSpPr/>
                <p:nvPr/>
              </p:nvSpPr>
              <p:spPr>
                <a:xfrm>
                  <a:off x="686214" y="4523673"/>
                  <a:ext cx="14284" cy="15695"/>
                </a:xfrm>
                <a:custGeom>
                  <a:avLst/>
                  <a:gdLst>
                    <a:gd name="connsiteX0" fmla="*/ -215 w 14284"/>
                    <a:gd name="connsiteY0" fmla="*/ 8211 h 15695"/>
                    <a:gd name="connsiteX1" fmla="*/ 6480 w 14284"/>
                    <a:gd name="connsiteY1" fmla="*/ -22 h 15695"/>
                    <a:gd name="connsiteX2" fmla="*/ 14043 w 14284"/>
                    <a:gd name="connsiteY2" fmla="*/ 7418 h 15695"/>
                    <a:gd name="connsiteX3" fmla="*/ 7349 w 14284"/>
                    <a:gd name="connsiteY3" fmla="*/ 15654 h 15695"/>
                    <a:gd name="connsiteX4" fmla="*/ -215 w 14284"/>
                    <a:gd name="connsiteY4" fmla="*/ 8211 h 15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4" h="15695">
                      <a:moveTo>
                        <a:pt x="-215" y="8211"/>
                      </a:moveTo>
                      <a:cubicBezTo>
                        <a:pt x="-453" y="3882"/>
                        <a:pt x="2544" y="194"/>
                        <a:pt x="6480" y="-22"/>
                      </a:cubicBezTo>
                      <a:cubicBezTo>
                        <a:pt x="10415" y="-241"/>
                        <a:pt x="13802" y="3089"/>
                        <a:pt x="14043" y="7418"/>
                      </a:cubicBezTo>
                      <a:cubicBezTo>
                        <a:pt x="14284" y="11747"/>
                        <a:pt x="11287" y="15435"/>
                        <a:pt x="7349" y="15654"/>
                      </a:cubicBezTo>
                      <a:cubicBezTo>
                        <a:pt x="3413" y="15869"/>
                        <a:pt x="26" y="12540"/>
                        <a:pt x="-215" y="8211"/>
                      </a:cubicBezTo>
                      <a:close/>
                    </a:path>
                  </a:pathLst>
                </a:custGeom>
                <a:solidFill>
                  <a:srgbClr val="FFFFFF"/>
                </a:solidFill>
                <a:ln w="25328" cap="flat">
                  <a:solidFill>
                    <a:srgbClr val="000000"/>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D82CFB8-ED10-7362-3F77-9FA1BCCBE3A7}"/>
                    </a:ext>
                  </a:extLst>
                </p:cNvPr>
                <p:cNvSpPr/>
                <p:nvPr/>
              </p:nvSpPr>
              <p:spPr>
                <a:xfrm>
                  <a:off x="1354245" y="4316966"/>
                  <a:ext cx="14282" cy="15695"/>
                </a:xfrm>
                <a:custGeom>
                  <a:avLst/>
                  <a:gdLst>
                    <a:gd name="connsiteX0" fmla="*/ -214 w 14282"/>
                    <a:gd name="connsiteY0" fmla="*/ 8211 h 15695"/>
                    <a:gd name="connsiteX1" fmla="*/ 6480 w 14282"/>
                    <a:gd name="connsiteY1" fmla="*/ -22 h 15695"/>
                    <a:gd name="connsiteX2" fmla="*/ 14040 w 14282"/>
                    <a:gd name="connsiteY2" fmla="*/ 7421 h 15695"/>
                    <a:gd name="connsiteX3" fmla="*/ 7349 w 14282"/>
                    <a:gd name="connsiteY3" fmla="*/ 15654 h 15695"/>
                    <a:gd name="connsiteX4" fmla="*/ -214 w 14282"/>
                    <a:gd name="connsiteY4" fmla="*/ 8211 h 15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2" h="15695">
                      <a:moveTo>
                        <a:pt x="-214" y="8211"/>
                      </a:moveTo>
                      <a:cubicBezTo>
                        <a:pt x="-455" y="3882"/>
                        <a:pt x="2541" y="197"/>
                        <a:pt x="6480" y="-22"/>
                      </a:cubicBezTo>
                      <a:cubicBezTo>
                        <a:pt x="10416" y="-241"/>
                        <a:pt x="13803" y="3092"/>
                        <a:pt x="14040" y="7421"/>
                      </a:cubicBezTo>
                      <a:cubicBezTo>
                        <a:pt x="14281" y="11750"/>
                        <a:pt x="11285" y="15435"/>
                        <a:pt x="7349" y="15654"/>
                      </a:cubicBezTo>
                      <a:cubicBezTo>
                        <a:pt x="3410" y="15873"/>
                        <a:pt x="27" y="12540"/>
                        <a:pt x="-214" y="8211"/>
                      </a:cubicBezTo>
                      <a:close/>
                    </a:path>
                  </a:pathLst>
                </a:custGeom>
                <a:solidFill>
                  <a:srgbClr val="FFFFFF"/>
                </a:solidFill>
                <a:ln w="25328" cap="flat">
                  <a:solidFill>
                    <a:srgbClr val="00000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AB39123-7D66-0A4E-DB23-812685431A7E}"/>
                    </a:ext>
                  </a:extLst>
                </p:cNvPr>
                <p:cNvSpPr/>
                <p:nvPr/>
              </p:nvSpPr>
              <p:spPr>
                <a:xfrm>
                  <a:off x="1934399" y="4143494"/>
                  <a:ext cx="14284" cy="15696"/>
                </a:xfrm>
                <a:custGeom>
                  <a:avLst/>
                  <a:gdLst>
                    <a:gd name="connsiteX0" fmla="*/ -215 w 14284"/>
                    <a:gd name="connsiteY0" fmla="*/ 8211 h 15696"/>
                    <a:gd name="connsiteX1" fmla="*/ 6480 w 14284"/>
                    <a:gd name="connsiteY1" fmla="*/ -22 h 15696"/>
                    <a:gd name="connsiteX2" fmla="*/ 14043 w 14284"/>
                    <a:gd name="connsiteY2" fmla="*/ 7421 h 15696"/>
                    <a:gd name="connsiteX3" fmla="*/ 7349 w 14284"/>
                    <a:gd name="connsiteY3" fmla="*/ 15654 h 15696"/>
                    <a:gd name="connsiteX4" fmla="*/ -215 w 14284"/>
                    <a:gd name="connsiteY4" fmla="*/ 8211 h 15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4" h="15696">
                      <a:moveTo>
                        <a:pt x="-215" y="8211"/>
                      </a:moveTo>
                      <a:cubicBezTo>
                        <a:pt x="-453" y="3882"/>
                        <a:pt x="2544" y="197"/>
                        <a:pt x="6480" y="-22"/>
                      </a:cubicBezTo>
                      <a:cubicBezTo>
                        <a:pt x="10415" y="-241"/>
                        <a:pt x="13802" y="3093"/>
                        <a:pt x="14043" y="7421"/>
                      </a:cubicBezTo>
                      <a:cubicBezTo>
                        <a:pt x="14284" y="11750"/>
                        <a:pt x="11288" y="15435"/>
                        <a:pt x="7349" y="15654"/>
                      </a:cubicBezTo>
                      <a:cubicBezTo>
                        <a:pt x="3413" y="15873"/>
                        <a:pt x="26" y="12540"/>
                        <a:pt x="-215" y="8211"/>
                      </a:cubicBezTo>
                      <a:close/>
                    </a:path>
                  </a:pathLst>
                </a:custGeom>
                <a:solidFill>
                  <a:srgbClr val="FFFFFF"/>
                </a:solidFill>
                <a:ln w="25328" cap="flat">
                  <a:solidFill>
                    <a:srgbClr val="000000"/>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5039D14-EB40-D24F-B1AA-8A00F558B017}"/>
                    </a:ext>
                  </a:extLst>
                </p:cNvPr>
                <p:cNvSpPr/>
                <p:nvPr/>
              </p:nvSpPr>
              <p:spPr>
                <a:xfrm>
                  <a:off x="2560143" y="4681990"/>
                  <a:ext cx="14282" cy="15695"/>
                </a:xfrm>
                <a:custGeom>
                  <a:avLst/>
                  <a:gdLst>
                    <a:gd name="connsiteX0" fmla="*/ -214 w 14282"/>
                    <a:gd name="connsiteY0" fmla="*/ 8211 h 15695"/>
                    <a:gd name="connsiteX1" fmla="*/ 6477 w 14282"/>
                    <a:gd name="connsiteY1" fmla="*/ -22 h 15695"/>
                    <a:gd name="connsiteX2" fmla="*/ 14040 w 14282"/>
                    <a:gd name="connsiteY2" fmla="*/ 7421 h 15695"/>
                    <a:gd name="connsiteX3" fmla="*/ 7346 w 14282"/>
                    <a:gd name="connsiteY3" fmla="*/ 15654 h 15695"/>
                    <a:gd name="connsiteX4" fmla="*/ -214 w 14282"/>
                    <a:gd name="connsiteY4" fmla="*/ 8211 h 15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2" h="15695">
                      <a:moveTo>
                        <a:pt x="-214" y="8211"/>
                      </a:moveTo>
                      <a:cubicBezTo>
                        <a:pt x="-455" y="3882"/>
                        <a:pt x="2541" y="197"/>
                        <a:pt x="6477" y="-22"/>
                      </a:cubicBezTo>
                      <a:cubicBezTo>
                        <a:pt x="10416" y="-241"/>
                        <a:pt x="13799" y="3092"/>
                        <a:pt x="14040" y="7421"/>
                      </a:cubicBezTo>
                      <a:cubicBezTo>
                        <a:pt x="14282" y="11750"/>
                        <a:pt x="11285" y="15435"/>
                        <a:pt x="7346" y="15654"/>
                      </a:cubicBezTo>
                      <a:cubicBezTo>
                        <a:pt x="3410" y="15873"/>
                        <a:pt x="23" y="12540"/>
                        <a:pt x="-214" y="8211"/>
                      </a:cubicBezTo>
                      <a:close/>
                    </a:path>
                  </a:pathLst>
                </a:custGeom>
                <a:solidFill>
                  <a:srgbClr val="FFFFFF"/>
                </a:solidFill>
                <a:ln w="25328" cap="flat">
                  <a:solidFill>
                    <a:srgbClr val="000000"/>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6D538C1-B8A0-E2A0-3440-5D4D79DEC268}"/>
                    </a:ext>
                  </a:extLst>
                </p:cNvPr>
                <p:cNvSpPr/>
                <p:nvPr/>
              </p:nvSpPr>
              <p:spPr>
                <a:xfrm>
                  <a:off x="2267580" y="3966444"/>
                  <a:ext cx="14284" cy="15695"/>
                </a:xfrm>
                <a:custGeom>
                  <a:avLst/>
                  <a:gdLst>
                    <a:gd name="connsiteX0" fmla="*/ -215 w 14284"/>
                    <a:gd name="connsiteY0" fmla="*/ 8211 h 15695"/>
                    <a:gd name="connsiteX1" fmla="*/ 6480 w 14284"/>
                    <a:gd name="connsiteY1" fmla="*/ -22 h 15695"/>
                    <a:gd name="connsiteX2" fmla="*/ 14043 w 14284"/>
                    <a:gd name="connsiteY2" fmla="*/ 7421 h 15695"/>
                    <a:gd name="connsiteX3" fmla="*/ 7349 w 14284"/>
                    <a:gd name="connsiteY3" fmla="*/ 15654 h 15695"/>
                    <a:gd name="connsiteX4" fmla="*/ -215 w 14284"/>
                    <a:gd name="connsiteY4" fmla="*/ 8211 h 15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4" h="15695">
                      <a:moveTo>
                        <a:pt x="-215" y="8211"/>
                      </a:moveTo>
                      <a:cubicBezTo>
                        <a:pt x="-453" y="3885"/>
                        <a:pt x="2544" y="197"/>
                        <a:pt x="6480" y="-22"/>
                      </a:cubicBezTo>
                      <a:cubicBezTo>
                        <a:pt x="10415" y="-238"/>
                        <a:pt x="13802" y="3092"/>
                        <a:pt x="14043" y="7421"/>
                      </a:cubicBezTo>
                      <a:cubicBezTo>
                        <a:pt x="14281" y="11750"/>
                        <a:pt x="11284" y="15435"/>
                        <a:pt x="7349" y="15654"/>
                      </a:cubicBezTo>
                      <a:cubicBezTo>
                        <a:pt x="3413" y="15872"/>
                        <a:pt x="26" y="12539"/>
                        <a:pt x="-215" y="8211"/>
                      </a:cubicBezTo>
                      <a:close/>
                    </a:path>
                  </a:pathLst>
                </a:custGeom>
                <a:solidFill>
                  <a:srgbClr val="FFFFFF"/>
                </a:solidFill>
                <a:ln w="25328" cap="flat">
                  <a:solidFill>
                    <a:srgbClr val="000000"/>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A3A541A0-9856-D178-8413-9D3BEE5E17B4}"/>
                    </a:ext>
                  </a:extLst>
                </p:cNvPr>
                <p:cNvSpPr/>
                <p:nvPr/>
              </p:nvSpPr>
              <p:spPr>
                <a:xfrm>
                  <a:off x="2492386" y="4426762"/>
                  <a:ext cx="14282" cy="15696"/>
                </a:xfrm>
                <a:custGeom>
                  <a:avLst/>
                  <a:gdLst>
                    <a:gd name="connsiteX0" fmla="*/ -214 w 14282"/>
                    <a:gd name="connsiteY0" fmla="*/ 8211 h 15696"/>
                    <a:gd name="connsiteX1" fmla="*/ 6477 w 14282"/>
                    <a:gd name="connsiteY1" fmla="*/ -22 h 15696"/>
                    <a:gd name="connsiteX2" fmla="*/ 14040 w 14282"/>
                    <a:gd name="connsiteY2" fmla="*/ 7421 h 15696"/>
                    <a:gd name="connsiteX3" fmla="*/ 7346 w 14282"/>
                    <a:gd name="connsiteY3" fmla="*/ 15654 h 15696"/>
                    <a:gd name="connsiteX4" fmla="*/ -214 w 14282"/>
                    <a:gd name="connsiteY4" fmla="*/ 8211 h 15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2" h="15696">
                      <a:moveTo>
                        <a:pt x="-214" y="8211"/>
                      </a:moveTo>
                      <a:cubicBezTo>
                        <a:pt x="-455" y="3882"/>
                        <a:pt x="2541" y="197"/>
                        <a:pt x="6477" y="-22"/>
                      </a:cubicBezTo>
                      <a:cubicBezTo>
                        <a:pt x="10416" y="-241"/>
                        <a:pt x="13799" y="3093"/>
                        <a:pt x="14040" y="7421"/>
                      </a:cubicBezTo>
                      <a:cubicBezTo>
                        <a:pt x="14281" y="11750"/>
                        <a:pt x="11285" y="15435"/>
                        <a:pt x="7346" y="15654"/>
                      </a:cubicBezTo>
                      <a:cubicBezTo>
                        <a:pt x="3410" y="15873"/>
                        <a:pt x="23" y="12540"/>
                        <a:pt x="-214" y="8211"/>
                      </a:cubicBezTo>
                      <a:close/>
                    </a:path>
                  </a:pathLst>
                </a:custGeom>
                <a:solidFill>
                  <a:srgbClr val="FFFFFF"/>
                </a:solidFill>
                <a:ln w="25328" cap="flat">
                  <a:solidFill>
                    <a:srgbClr val="000000"/>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4D95CE8-2A84-C7F7-B32A-32CD8B2981D2}"/>
                    </a:ext>
                  </a:extLst>
                </p:cNvPr>
                <p:cNvSpPr/>
                <p:nvPr/>
              </p:nvSpPr>
              <p:spPr>
                <a:xfrm>
                  <a:off x="2403406" y="3532752"/>
                  <a:ext cx="14282" cy="15695"/>
                </a:xfrm>
                <a:custGeom>
                  <a:avLst/>
                  <a:gdLst>
                    <a:gd name="connsiteX0" fmla="*/ -214 w 14282"/>
                    <a:gd name="connsiteY0" fmla="*/ 8211 h 15695"/>
                    <a:gd name="connsiteX1" fmla="*/ 6480 w 14282"/>
                    <a:gd name="connsiteY1" fmla="*/ -22 h 15695"/>
                    <a:gd name="connsiteX2" fmla="*/ 14041 w 14282"/>
                    <a:gd name="connsiteY2" fmla="*/ 7421 h 15695"/>
                    <a:gd name="connsiteX3" fmla="*/ 7349 w 14282"/>
                    <a:gd name="connsiteY3" fmla="*/ 15654 h 15695"/>
                    <a:gd name="connsiteX4" fmla="*/ -214 w 14282"/>
                    <a:gd name="connsiteY4" fmla="*/ 8211 h 15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2" h="15695">
                      <a:moveTo>
                        <a:pt x="-214" y="8211"/>
                      </a:moveTo>
                      <a:cubicBezTo>
                        <a:pt x="-455" y="3882"/>
                        <a:pt x="2541" y="197"/>
                        <a:pt x="6480" y="-22"/>
                      </a:cubicBezTo>
                      <a:cubicBezTo>
                        <a:pt x="10416" y="-241"/>
                        <a:pt x="13803" y="3092"/>
                        <a:pt x="14041" y="7421"/>
                      </a:cubicBezTo>
                      <a:cubicBezTo>
                        <a:pt x="14282" y="11750"/>
                        <a:pt x="11285" y="15435"/>
                        <a:pt x="7349" y="15654"/>
                      </a:cubicBezTo>
                      <a:cubicBezTo>
                        <a:pt x="3410" y="15873"/>
                        <a:pt x="27" y="12540"/>
                        <a:pt x="-214" y="8211"/>
                      </a:cubicBezTo>
                      <a:close/>
                    </a:path>
                  </a:pathLst>
                </a:custGeom>
                <a:solidFill>
                  <a:srgbClr val="FFFFFF"/>
                </a:solidFill>
                <a:ln w="25328" cap="flat">
                  <a:solidFill>
                    <a:srgbClr val="000000"/>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6908BE1-B220-E24D-C936-B404733C0815}"/>
                    </a:ext>
                  </a:extLst>
                </p:cNvPr>
                <p:cNvSpPr/>
                <p:nvPr/>
              </p:nvSpPr>
              <p:spPr>
                <a:xfrm>
                  <a:off x="2531113" y="2955424"/>
                  <a:ext cx="14282" cy="15695"/>
                </a:xfrm>
                <a:custGeom>
                  <a:avLst/>
                  <a:gdLst>
                    <a:gd name="connsiteX0" fmla="*/ -214 w 14282"/>
                    <a:gd name="connsiteY0" fmla="*/ 8211 h 15695"/>
                    <a:gd name="connsiteX1" fmla="*/ 6480 w 14282"/>
                    <a:gd name="connsiteY1" fmla="*/ -22 h 15695"/>
                    <a:gd name="connsiteX2" fmla="*/ 14040 w 14282"/>
                    <a:gd name="connsiteY2" fmla="*/ 7418 h 15695"/>
                    <a:gd name="connsiteX3" fmla="*/ 7349 w 14282"/>
                    <a:gd name="connsiteY3" fmla="*/ 15654 h 15695"/>
                    <a:gd name="connsiteX4" fmla="*/ -214 w 14282"/>
                    <a:gd name="connsiteY4" fmla="*/ 8211 h 15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2" h="15695">
                      <a:moveTo>
                        <a:pt x="-214" y="8211"/>
                      </a:moveTo>
                      <a:cubicBezTo>
                        <a:pt x="-455" y="3882"/>
                        <a:pt x="2541" y="197"/>
                        <a:pt x="6480" y="-22"/>
                      </a:cubicBezTo>
                      <a:cubicBezTo>
                        <a:pt x="10416" y="-241"/>
                        <a:pt x="13803" y="3092"/>
                        <a:pt x="14040" y="7418"/>
                      </a:cubicBezTo>
                      <a:cubicBezTo>
                        <a:pt x="14281" y="11747"/>
                        <a:pt x="11285" y="15435"/>
                        <a:pt x="7349" y="15654"/>
                      </a:cubicBezTo>
                      <a:cubicBezTo>
                        <a:pt x="3410" y="15869"/>
                        <a:pt x="27" y="12540"/>
                        <a:pt x="-214" y="8211"/>
                      </a:cubicBezTo>
                      <a:close/>
                    </a:path>
                  </a:pathLst>
                </a:custGeom>
                <a:solidFill>
                  <a:srgbClr val="FFFFFF"/>
                </a:solidFill>
                <a:ln w="25328" cap="flat">
                  <a:solidFill>
                    <a:srgbClr val="00000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7E4EF20-9B4F-B890-2F11-CAE8FD20EFE0}"/>
                    </a:ext>
                  </a:extLst>
                </p:cNvPr>
                <p:cNvSpPr/>
                <p:nvPr/>
              </p:nvSpPr>
              <p:spPr>
                <a:xfrm>
                  <a:off x="2793472" y="4300459"/>
                  <a:ext cx="14297" cy="15696"/>
                </a:xfrm>
                <a:custGeom>
                  <a:avLst/>
                  <a:gdLst>
                    <a:gd name="connsiteX0" fmla="*/ -216 w 14297"/>
                    <a:gd name="connsiteY0" fmla="*/ 8211 h 15696"/>
                    <a:gd name="connsiteX1" fmla="*/ 6475 w 14297"/>
                    <a:gd name="connsiteY1" fmla="*/ -22 h 15696"/>
                    <a:gd name="connsiteX2" fmla="*/ 14054 w 14297"/>
                    <a:gd name="connsiteY2" fmla="*/ 7421 h 15696"/>
                    <a:gd name="connsiteX3" fmla="*/ 7363 w 14297"/>
                    <a:gd name="connsiteY3" fmla="*/ 15654 h 15696"/>
                    <a:gd name="connsiteX4" fmla="*/ -216 w 14297"/>
                    <a:gd name="connsiteY4" fmla="*/ 8211 h 15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 h="15696">
                      <a:moveTo>
                        <a:pt x="-216" y="8211"/>
                      </a:moveTo>
                      <a:cubicBezTo>
                        <a:pt x="-438" y="3882"/>
                        <a:pt x="2543" y="197"/>
                        <a:pt x="6475" y="-22"/>
                      </a:cubicBezTo>
                      <a:cubicBezTo>
                        <a:pt x="10439" y="-241"/>
                        <a:pt x="13801" y="3092"/>
                        <a:pt x="14054" y="7421"/>
                      </a:cubicBezTo>
                      <a:cubicBezTo>
                        <a:pt x="14308" y="11750"/>
                        <a:pt x="11295" y="15435"/>
                        <a:pt x="7363" y="15654"/>
                      </a:cubicBezTo>
                      <a:cubicBezTo>
                        <a:pt x="3431" y="15873"/>
                        <a:pt x="37" y="12540"/>
                        <a:pt x="-216" y="8211"/>
                      </a:cubicBezTo>
                      <a:close/>
                    </a:path>
                  </a:pathLst>
                </a:custGeom>
                <a:solidFill>
                  <a:srgbClr val="FFFFFF"/>
                </a:solidFill>
                <a:ln w="25328" cap="flat">
                  <a:solidFill>
                    <a:srgbClr val="000000"/>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1178DFF-D13D-C86F-6474-515AF86D5864}"/>
                    </a:ext>
                  </a:extLst>
                </p:cNvPr>
                <p:cNvSpPr/>
                <p:nvPr/>
              </p:nvSpPr>
              <p:spPr>
                <a:xfrm>
                  <a:off x="1102838" y="3334408"/>
                  <a:ext cx="14282" cy="15695"/>
                </a:xfrm>
                <a:custGeom>
                  <a:avLst/>
                  <a:gdLst>
                    <a:gd name="connsiteX0" fmla="*/ -214 w 14282"/>
                    <a:gd name="connsiteY0" fmla="*/ 8211 h 15695"/>
                    <a:gd name="connsiteX1" fmla="*/ 6477 w 14282"/>
                    <a:gd name="connsiteY1" fmla="*/ -22 h 15695"/>
                    <a:gd name="connsiteX2" fmla="*/ 14040 w 14282"/>
                    <a:gd name="connsiteY2" fmla="*/ 7421 h 15695"/>
                    <a:gd name="connsiteX3" fmla="*/ 7346 w 14282"/>
                    <a:gd name="connsiteY3" fmla="*/ 15654 h 15695"/>
                    <a:gd name="connsiteX4" fmla="*/ -214 w 14282"/>
                    <a:gd name="connsiteY4" fmla="*/ 8211 h 15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2" h="15695">
                      <a:moveTo>
                        <a:pt x="-214" y="8211"/>
                      </a:moveTo>
                      <a:cubicBezTo>
                        <a:pt x="-455" y="3882"/>
                        <a:pt x="2541" y="197"/>
                        <a:pt x="6477" y="-22"/>
                      </a:cubicBezTo>
                      <a:cubicBezTo>
                        <a:pt x="10416" y="-241"/>
                        <a:pt x="13799" y="3092"/>
                        <a:pt x="14040" y="7421"/>
                      </a:cubicBezTo>
                      <a:cubicBezTo>
                        <a:pt x="14281" y="11750"/>
                        <a:pt x="11285" y="15435"/>
                        <a:pt x="7346" y="15654"/>
                      </a:cubicBezTo>
                      <a:cubicBezTo>
                        <a:pt x="3410" y="15873"/>
                        <a:pt x="23" y="12540"/>
                        <a:pt x="-214" y="8211"/>
                      </a:cubicBezTo>
                      <a:close/>
                    </a:path>
                  </a:pathLst>
                </a:custGeom>
                <a:solidFill>
                  <a:srgbClr val="FFFFFF"/>
                </a:solidFill>
                <a:ln w="25328" cap="flat">
                  <a:solidFill>
                    <a:srgbClr val="000000"/>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939EF4B-6592-1E19-8E8F-64FC5A390C58}"/>
                    </a:ext>
                  </a:extLst>
                </p:cNvPr>
                <p:cNvSpPr/>
                <p:nvPr/>
              </p:nvSpPr>
              <p:spPr>
                <a:xfrm>
                  <a:off x="1282076" y="3603472"/>
                  <a:ext cx="14282" cy="15695"/>
                </a:xfrm>
                <a:custGeom>
                  <a:avLst/>
                  <a:gdLst>
                    <a:gd name="connsiteX0" fmla="*/ -214 w 14282"/>
                    <a:gd name="connsiteY0" fmla="*/ 8211 h 15695"/>
                    <a:gd name="connsiteX1" fmla="*/ 6477 w 14282"/>
                    <a:gd name="connsiteY1" fmla="*/ -22 h 15695"/>
                    <a:gd name="connsiteX2" fmla="*/ 14040 w 14282"/>
                    <a:gd name="connsiteY2" fmla="*/ 7421 h 15695"/>
                    <a:gd name="connsiteX3" fmla="*/ 7349 w 14282"/>
                    <a:gd name="connsiteY3" fmla="*/ 15654 h 15695"/>
                    <a:gd name="connsiteX4" fmla="*/ -214 w 14282"/>
                    <a:gd name="connsiteY4" fmla="*/ 8211 h 15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2" h="15695">
                      <a:moveTo>
                        <a:pt x="-214" y="8211"/>
                      </a:moveTo>
                      <a:cubicBezTo>
                        <a:pt x="-455" y="3882"/>
                        <a:pt x="2541" y="197"/>
                        <a:pt x="6477" y="-22"/>
                      </a:cubicBezTo>
                      <a:cubicBezTo>
                        <a:pt x="10416" y="-241"/>
                        <a:pt x="13799" y="3092"/>
                        <a:pt x="14040" y="7421"/>
                      </a:cubicBezTo>
                      <a:cubicBezTo>
                        <a:pt x="14282" y="11750"/>
                        <a:pt x="11285" y="15435"/>
                        <a:pt x="7349" y="15654"/>
                      </a:cubicBezTo>
                      <a:cubicBezTo>
                        <a:pt x="3410" y="15873"/>
                        <a:pt x="27" y="12540"/>
                        <a:pt x="-214" y="8211"/>
                      </a:cubicBezTo>
                      <a:close/>
                    </a:path>
                  </a:pathLst>
                </a:custGeom>
                <a:solidFill>
                  <a:srgbClr val="FFFFFF"/>
                </a:solidFill>
                <a:ln w="25328" cap="flat">
                  <a:solidFill>
                    <a:srgbClr val="00000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C52433A-8C2F-A22A-1AE9-7A7F7E48BE4B}"/>
                    </a:ext>
                  </a:extLst>
                </p:cNvPr>
                <p:cNvSpPr/>
                <p:nvPr/>
              </p:nvSpPr>
              <p:spPr>
                <a:xfrm>
                  <a:off x="679933" y="4275112"/>
                  <a:ext cx="105917" cy="85332"/>
                </a:xfrm>
                <a:custGeom>
                  <a:avLst/>
                  <a:gdLst>
                    <a:gd name="connsiteX0" fmla="*/ 105690 w 105917"/>
                    <a:gd name="connsiteY0" fmla="*/ -32 h 85332"/>
                    <a:gd name="connsiteX1" fmla="*/ 80037 w 105917"/>
                    <a:gd name="connsiteY1" fmla="*/ 28928 h 85332"/>
                    <a:gd name="connsiteX2" fmla="*/ 64644 w 105917"/>
                    <a:gd name="connsiteY2" fmla="*/ 46307 h 85332"/>
                    <a:gd name="connsiteX3" fmla="*/ 26052 w 105917"/>
                    <a:gd name="connsiteY3" fmla="*/ 51143 h 85332"/>
                    <a:gd name="connsiteX4" fmla="*/ -228 w 105917"/>
                    <a:gd name="connsiteY4" fmla="*/ 44721 h 85332"/>
                    <a:gd name="connsiteX5" fmla="*/ 53712 w 105917"/>
                    <a:gd name="connsiteY5" fmla="*/ 48961 h 85332"/>
                    <a:gd name="connsiteX6" fmla="*/ 81353 w 105917"/>
                    <a:gd name="connsiteY6" fmla="*/ 60010 h 85332"/>
                    <a:gd name="connsiteX7" fmla="*/ 87804 w 105917"/>
                    <a:gd name="connsiteY7" fmla="*/ 85301 h 8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917" h="85332">
                      <a:moveTo>
                        <a:pt x="105690" y="-32"/>
                      </a:moveTo>
                      <a:lnTo>
                        <a:pt x="80037" y="28928"/>
                      </a:lnTo>
                      <a:lnTo>
                        <a:pt x="64644" y="46307"/>
                      </a:lnTo>
                      <a:lnTo>
                        <a:pt x="26052" y="51143"/>
                      </a:lnTo>
                      <a:lnTo>
                        <a:pt x="-228" y="44721"/>
                      </a:lnTo>
                      <a:lnTo>
                        <a:pt x="53712" y="48961"/>
                      </a:lnTo>
                      <a:lnTo>
                        <a:pt x="81353" y="60010"/>
                      </a:lnTo>
                      <a:lnTo>
                        <a:pt x="87804" y="85301"/>
                      </a:lnTo>
                    </a:path>
                  </a:pathLst>
                </a:custGeom>
                <a:noFill/>
                <a:ln w="25328" cap="sq">
                  <a:solidFill>
                    <a:srgbClr val="438783"/>
                  </a:solidFill>
                  <a:prstDash val="solid"/>
                  <a:round/>
                </a:ln>
              </p:spPr>
              <p:txBody>
                <a:bodyPr rtlCol="0" anchor="ctr"/>
                <a:lstStyle/>
                <a:p>
                  <a:endParaRPr lang="en-US"/>
                </a:p>
              </p:txBody>
            </p:sp>
            <p:sp>
              <p:nvSpPr>
                <p:cNvPr id="1024" name="Freeform: Shape 1023">
                  <a:extLst>
                    <a:ext uri="{FF2B5EF4-FFF2-40B4-BE49-F238E27FC236}">
                      <a16:creationId xmlns:a16="http://schemas.microsoft.com/office/drawing/2014/main" id="{FE2093B6-BD9C-3813-1E81-8319B55103C2}"/>
                    </a:ext>
                  </a:extLst>
                </p:cNvPr>
                <p:cNvSpPr/>
                <p:nvPr/>
              </p:nvSpPr>
              <p:spPr>
                <a:xfrm>
                  <a:off x="317125" y="2571750"/>
                  <a:ext cx="301271" cy="849903"/>
                </a:xfrm>
                <a:custGeom>
                  <a:avLst/>
                  <a:gdLst>
                    <a:gd name="connsiteX0" fmla="*/ -228 w 301271"/>
                    <a:gd name="connsiteY0" fmla="*/ -32 h 849903"/>
                    <a:gd name="connsiteX1" fmla="*/ 146104 w 301271"/>
                    <a:gd name="connsiteY1" fmla="*/ 412041 h 849903"/>
                    <a:gd name="connsiteX2" fmla="*/ 236486 w 301271"/>
                    <a:gd name="connsiteY2" fmla="*/ 588031 h 849903"/>
                    <a:gd name="connsiteX3" fmla="*/ 301044 w 301271"/>
                    <a:gd name="connsiteY3" fmla="*/ 849871 h 849903"/>
                  </a:gdLst>
                  <a:ahLst/>
                  <a:cxnLst>
                    <a:cxn ang="0">
                      <a:pos x="connsiteX0" y="connsiteY0"/>
                    </a:cxn>
                    <a:cxn ang="0">
                      <a:pos x="connsiteX1" y="connsiteY1"/>
                    </a:cxn>
                    <a:cxn ang="0">
                      <a:pos x="connsiteX2" y="connsiteY2"/>
                    </a:cxn>
                    <a:cxn ang="0">
                      <a:pos x="connsiteX3" y="connsiteY3"/>
                    </a:cxn>
                  </a:cxnLst>
                  <a:rect l="l" t="t" r="r" b="b"/>
                  <a:pathLst>
                    <a:path w="301271" h="849903">
                      <a:moveTo>
                        <a:pt x="-228" y="-32"/>
                      </a:moveTo>
                      <a:lnTo>
                        <a:pt x="146104" y="412041"/>
                      </a:lnTo>
                      <a:lnTo>
                        <a:pt x="236486" y="588031"/>
                      </a:lnTo>
                      <a:lnTo>
                        <a:pt x="301044" y="849871"/>
                      </a:lnTo>
                    </a:path>
                  </a:pathLst>
                </a:custGeom>
                <a:noFill/>
                <a:ln w="25328" cap="sq">
                  <a:solidFill>
                    <a:srgbClr val="438783"/>
                  </a:solidFill>
                  <a:prstDash val="solid"/>
                  <a:round/>
                </a:ln>
              </p:spPr>
              <p:txBody>
                <a:bodyPr rtlCol="0" anchor="ctr"/>
                <a:lstStyle/>
                <a:p>
                  <a:endParaRPr lang="en-US"/>
                </a:p>
              </p:txBody>
            </p:sp>
            <p:sp>
              <p:nvSpPr>
                <p:cNvPr id="1025" name="Freeform: Shape 1024">
                  <a:extLst>
                    <a:ext uri="{FF2B5EF4-FFF2-40B4-BE49-F238E27FC236}">
                      <a16:creationId xmlns:a16="http://schemas.microsoft.com/office/drawing/2014/main" id="{B11F28C2-85BC-7C77-E520-C53D0FFE4A2E}"/>
                    </a:ext>
                  </a:extLst>
                </p:cNvPr>
                <p:cNvSpPr/>
                <p:nvPr/>
              </p:nvSpPr>
              <p:spPr>
                <a:xfrm>
                  <a:off x="2714614" y="4379381"/>
                  <a:ext cx="523261" cy="589858"/>
                </a:xfrm>
                <a:custGeom>
                  <a:avLst/>
                  <a:gdLst>
                    <a:gd name="connsiteX0" fmla="*/ -228 w 523261"/>
                    <a:gd name="connsiteY0" fmla="*/ -32 h 589858"/>
                    <a:gd name="connsiteX1" fmla="*/ 154182 w 523261"/>
                    <a:gd name="connsiteY1" fmla="*/ 73161 h 589858"/>
                    <a:gd name="connsiteX2" fmla="*/ 304279 w 523261"/>
                    <a:gd name="connsiteY2" fmla="*/ 223857 h 589858"/>
                    <a:gd name="connsiteX3" fmla="*/ 394375 w 523261"/>
                    <a:gd name="connsiteY3" fmla="*/ 387467 h 589858"/>
                    <a:gd name="connsiteX4" fmla="*/ 523033 w 523261"/>
                    <a:gd name="connsiteY4" fmla="*/ 589826 h 589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261" h="589858">
                      <a:moveTo>
                        <a:pt x="-228" y="-32"/>
                      </a:moveTo>
                      <a:lnTo>
                        <a:pt x="154182" y="73161"/>
                      </a:lnTo>
                      <a:lnTo>
                        <a:pt x="304279" y="223857"/>
                      </a:lnTo>
                      <a:lnTo>
                        <a:pt x="394375" y="387467"/>
                      </a:lnTo>
                      <a:lnTo>
                        <a:pt x="523033" y="589826"/>
                      </a:lnTo>
                    </a:path>
                  </a:pathLst>
                </a:custGeom>
                <a:noFill/>
                <a:ln w="25328" cap="sq">
                  <a:solidFill>
                    <a:srgbClr val="438783"/>
                  </a:solidFill>
                  <a:prstDash val="solid"/>
                  <a:round/>
                </a:ln>
              </p:spPr>
              <p:txBody>
                <a:bodyPr rtlCol="0" anchor="ctr"/>
                <a:lstStyle/>
                <a:p>
                  <a:endParaRPr lang="en-US"/>
                </a:p>
              </p:txBody>
            </p:sp>
          </p:grpSp>
          <p:sp>
            <p:nvSpPr>
              <p:cNvPr id="16" name="Rectangle 15">
                <a:extLst>
                  <a:ext uri="{FF2B5EF4-FFF2-40B4-BE49-F238E27FC236}">
                    <a16:creationId xmlns:a16="http://schemas.microsoft.com/office/drawing/2014/main" id="{AF24A35E-2DA2-1A32-4FA1-2790B6B9BE1B}"/>
                  </a:ext>
                </a:extLst>
              </p:cNvPr>
              <p:cNvSpPr/>
              <p:nvPr/>
            </p:nvSpPr>
            <p:spPr>
              <a:xfrm>
                <a:off x="468920" y="1321242"/>
                <a:ext cx="3343309" cy="2427280"/>
              </a:xfrm>
              <a:prstGeom prst="rect">
                <a:avLst/>
              </a:prstGeom>
              <a:gradFill flip="none" rotWithShape="1">
                <a:gsLst>
                  <a:gs pos="99000">
                    <a:schemeClr val="bg1"/>
                  </a:gs>
                  <a:gs pos="83000">
                    <a:schemeClr val="bg1">
                      <a:alpha val="0"/>
                    </a:schemeClr>
                  </a:gs>
                </a:gsLst>
                <a:path path="rect">
                  <a:fillToRect l="50000" t="50000" r="50000" b="50000"/>
                </a:path>
                <a:tileRect/>
              </a:gra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B04625B2-8163-4C0D-D1A0-8381C6D6FD82}"/>
                </a:ext>
              </a:extLst>
            </p:cNvPr>
            <p:cNvSpPr/>
            <p:nvPr/>
          </p:nvSpPr>
          <p:spPr>
            <a:xfrm rot="5400000">
              <a:off x="3212683" y="1932401"/>
              <a:ext cx="2505665" cy="1026864"/>
            </a:xfrm>
            <a:custGeom>
              <a:avLst/>
              <a:gdLst>
                <a:gd name="connsiteX0" fmla="*/ 974785 w 3459192"/>
                <a:gd name="connsiteY0" fmla="*/ 0 h 1673525"/>
                <a:gd name="connsiteX1" fmla="*/ 0 w 3459192"/>
                <a:gd name="connsiteY1" fmla="*/ 1673525 h 1673525"/>
                <a:gd name="connsiteX2" fmla="*/ 3459192 w 3459192"/>
                <a:gd name="connsiteY2" fmla="*/ 1673525 h 1673525"/>
                <a:gd name="connsiteX3" fmla="*/ 1332781 w 3459192"/>
                <a:gd name="connsiteY3" fmla="*/ 4313 h 1673525"/>
                <a:gd name="connsiteX4" fmla="*/ 974785 w 3459192"/>
                <a:gd name="connsiteY4" fmla="*/ 0 h 1673525"/>
                <a:gd name="connsiteX0" fmla="*/ 599039 w 3083446"/>
                <a:gd name="connsiteY0" fmla="*/ 0 h 1673525"/>
                <a:gd name="connsiteX1" fmla="*/ 0 w 3083446"/>
                <a:gd name="connsiteY1" fmla="*/ 682551 h 1673525"/>
                <a:gd name="connsiteX2" fmla="*/ 3083446 w 3083446"/>
                <a:gd name="connsiteY2" fmla="*/ 1673525 h 1673525"/>
                <a:gd name="connsiteX3" fmla="*/ 957035 w 3083446"/>
                <a:gd name="connsiteY3" fmla="*/ 4313 h 1673525"/>
                <a:gd name="connsiteX4" fmla="*/ 599039 w 3083446"/>
                <a:gd name="connsiteY4" fmla="*/ 0 h 1673525"/>
                <a:gd name="connsiteX0" fmla="*/ 638594 w 3083446"/>
                <a:gd name="connsiteY0" fmla="*/ 1 h 3564201"/>
                <a:gd name="connsiteX1" fmla="*/ 0 w 3083446"/>
                <a:gd name="connsiteY1" fmla="*/ 2573227 h 3564201"/>
                <a:gd name="connsiteX2" fmla="*/ 3083446 w 3083446"/>
                <a:gd name="connsiteY2" fmla="*/ 3564201 h 3564201"/>
                <a:gd name="connsiteX3" fmla="*/ 957035 w 3083446"/>
                <a:gd name="connsiteY3" fmla="*/ 1894989 h 3564201"/>
                <a:gd name="connsiteX4" fmla="*/ 638594 w 3083446"/>
                <a:gd name="connsiteY4" fmla="*/ 1 h 3564201"/>
                <a:gd name="connsiteX0" fmla="*/ 638594 w 3083446"/>
                <a:gd name="connsiteY0" fmla="*/ 0 h 3564200"/>
                <a:gd name="connsiteX1" fmla="*/ 0 w 3083446"/>
                <a:gd name="connsiteY1" fmla="*/ 2573226 h 3564200"/>
                <a:gd name="connsiteX2" fmla="*/ 3083446 w 3083446"/>
                <a:gd name="connsiteY2" fmla="*/ 3564200 h 3564200"/>
                <a:gd name="connsiteX3" fmla="*/ 897707 w 3083446"/>
                <a:gd name="connsiteY3" fmla="*/ 4314 h 3564200"/>
                <a:gd name="connsiteX4" fmla="*/ 638594 w 3083446"/>
                <a:gd name="connsiteY4" fmla="*/ 0 h 3564200"/>
                <a:gd name="connsiteX0" fmla="*/ 638594 w 2519829"/>
                <a:gd name="connsiteY0" fmla="*/ 0 h 2586263"/>
                <a:gd name="connsiteX1" fmla="*/ 0 w 2519829"/>
                <a:gd name="connsiteY1" fmla="*/ 2573226 h 2586263"/>
                <a:gd name="connsiteX2" fmla="*/ 2519829 w 2519829"/>
                <a:gd name="connsiteY2" fmla="*/ 2586264 h 2586263"/>
                <a:gd name="connsiteX3" fmla="*/ 897707 w 2519829"/>
                <a:gd name="connsiteY3" fmla="*/ 4314 h 2586263"/>
                <a:gd name="connsiteX4" fmla="*/ 638594 w 2519829"/>
                <a:gd name="connsiteY4" fmla="*/ 0 h 2586263"/>
                <a:gd name="connsiteX0" fmla="*/ 638594 w 2561610"/>
                <a:gd name="connsiteY0" fmla="*/ 0 h 2577081"/>
                <a:gd name="connsiteX1" fmla="*/ 0 w 2561610"/>
                <a:gd name="connsiteY1" fmla="*/ 2573226 h 2577081"/>
                <a:gd name="connsiteX2" fmla="*/ 2561610 w 2561610"/>
                <a:gd name="connsiteY2" fmla="*/ 2577081 h 2577081"/>
                <a:gd name="connsiteX3" fmla="*/ 897707 w 2561610"/>
                <a:gd name="connsiteY3" fmla="*/ 4314 h 2577081"/>
                <a:gd name="connsiteX4" fmla="*/ 638594 w 2561610"/>
                <a:gd name="connsiteY4" fmla="*/ 0 h 2577081"/>
                <a:gd name="connsiteX0" fmla="*/ 580914 w 2503930"/>
                <a:gd name="connsiteY0" fmla="*/ 0 h 2577081"/>
                <a:gd name="connsiteX1" fmla="*/ 0 w 2503930"/>
                <a:gd name="connsiteY1" fmla="*/ 2573227 h 2577081"/>
                <a:gd name="connsiteX2" fmla="*/ 2503930 w 2503930"/>
                <a:gd name="connsiteY2" fmla="*/ 2577081 h 2577081"/>
                <a:gd name="connsiteX3" fmla="*/ 840027 w 2503930"/>
                <a:gd name="connsiteY3" fmla="*/ 4314 h 2577081"/>
                <a:gd name="connsiteX4" fmla="*/ 580914 w 2503930"/>
                <a:gd name="connsiteY4" fmla="*/ 0 h 2577081"/>
                <a:gd name="connsiteX0" fmla="*/ 0 w 2701986"/>
                <a:gd name="connsiteY0" fmla="*/ 1105736 h 2572767"/>
                <a:gd name="connsiteX1" fmla="*/ 198056 w 2701986"/>
                <a:gd name="connsiteY1" fmla="*/ 2568913 h 2572767"/>
                <a:gd name="connsiteX2" fmla="*/ 2701986 w 2701986"/>
                <a:gd name="connsiteY2" fmla="*/ 2572767 h 2572767"/>
                <a:gd name="connsiteX3" fmla="*/ 1038083 w 2701986"/>
                <a:gd name="connsiteY3" fmla="*/ 0 h 2572767"/>
                <a:gd name="connsiteX4" fmla="*/ 0 w 2701986"/>
                <a:gd name="connsiteY4" fmla="*/ 1105736 h 2572767"/>
                <a:gd name="connsiteX0" fmla="*/ 0 w 2701986"/>
                <a:gd name="connsiteY0" fmla="*/ 20539 h 1487570"/>
                <a:gd name="connsiteX1" fmla="*/ 198056 w 2701986"/>
                <a:gd name="connsiteY1" fmla="*/ 1483716 h 1487570"/>
                <a:gd name="connsiteX2" fmla="*/ 2701986 w 2701986"/>
                <a:gd name="connsiteY2" fmla="*/ 1487570 h 1487570"/>
                <a:gd name="connsiteX3" fmla="*/ 133473 w 2701986"/>
                <a:gd name="connsiteY3" fmla="*/ 0 h 1487570"/>
                <a:gd name="connsiteX4" fmla="*/ 0 w 2701986"/>
                <a:gd name="connsiteY4" fmla="*/ 20539 h 1487570"/>
                <a:gd name="connsiteX0" fmla="*/ 0 w 2701986"/>
                <a:gd name="connsiteY0" fmla="*/ 57132 h 1487570"/>
                <a:gd name="connsiteX1" fmla="*/ 198056 w 2701986"/>
                <a:gd name="connsiteY1" fmla="*/ 1483716 h 1487570"/>
                <a:gd name="connsiteX2" fmla="*/ 2701986 w 2701986"/>
                <a:gd name="connsiteY2" fmla="*/ 1487570 h 1487570"/>
                <a:gd name="connsiteX3" fmla="*/ 133473 w 2701986"/>
                <a:gd name="connsiteY3" fmla="*/ 0 h 1487570"/>
                <a:gd name="connsiteX4" fmla="*/ 0 w 2701986"/>
                <a:gd name="connsiteY4" fmla="*/ 57132 h 1487570"/>
                <a:gd name="connsiteX0" fmla="*/ 0 w 2701986"/>
                <a:gd name="connsiteY0" fmla="*/ 57132 h 1487570"/>
                <a:gd name="connsiteX1" fmla="*/ 157693 w 2701986"/>
                <a:gd name="connsiteY1" fmla="*/ 1477062 h 1487570"/>
                <a:gd name="connsiteX2" fmla="*/ 2701986 w 2701986"/>
                <a:gd name="connsiteY2" fmla="*/ 1487570 h 1487570"/>
                <a:gd name="connsiteX3" fmla="*/ 133473 w 2701986"/>
                <a:gd name="connsiteY3" fmla="*/ 0 h 1487570"/>
                <a:gd name="connsiteX4" fmla="*/ 0 w 2701986"/>
                <a:gd name="connsiteY4" fmla="*/ 57132 h 1487570"/>
                <a:gd name="connsiteX0" fmla="*/ 0 w 2701986"/>
                <a:gd name="connsiteY0" fmla="*/ 33846 h 1464284"/>
                <a:gd name="connsiteX1" fmla="*/ 157693 w 2701986"/>
                <a:gd name="connsiteY1" fmla="*/ 1453776 h 1464284"/>
                <a:gd name="connsiteX2" fmla="*/ 2701986 w 2701986"/>
                <a:gd name="connsiteY2" fmla="*/ 1464284 h 1464284"/>
                <a:gd name="connsiteX3" fmla="*/ 166268 w 2701986"/>
                <a:gd name="connsiteY3" fmla="*/ 0 h 1464284"/>
                <a:gd name="connsiteX4" fmla="*/ 0 w 2701986"/>
                <a:gd name="connsiteY4" fmla="*/ 33846 h 1464284"/>
                <a:gd name="connsiteX0" fmla="*/ 0 w 2709554"/>
                <a:gd name="connsiteY0" fmla="*/ 579 h 1464284"/>
                <a:gd name="connsiteX1" fmla="*/ 165261 w 2709554"/>
                <a:gd name="connsiteY1" fmla="*/ 1453776 h 1464284"/>
                <a:gd name="connsiteX2" fmla="*/ 2709554 w 2709554"/>
                <a:gd name="connsiteY2" fmla="*/ 1464284 h 1464284"/>
                <a:gd name="connsiteX3" fmla="*/ 173836 w 2709554"/>
                <a:gd name="connsiteY3" fmla="*/ 0 h 1464284"/>
                <a:gd name="connsiteX4" fmla="*/ 0 w 2709554"/>
                <a:gd name="connsiteY4" fmla="*/ 579 h 1464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554" h="1464284">
                  <a:moveTo>
                    <a:pt x="0" y="579"/>
                  </a:moveTo>
                  <a:lnTo>
                    <a:pt x="165261" y="1453776"/>
                  </a:lnTo>
                  <a:lnTo>
                    <a:pt x="2709554" y="1464284"/>
                  </a:lnTo>
                  <a:lnTo>
                    <a:pt x="173836" y="0"/>
                  </a:lnTo>
                  <a:lnTo>
                    <a:pt x="0" y="579"/>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9" name="TextBox 1058">
            <a:extLst>
              <a:ext uri="{FF2B5EF4-FFF2-40B4-BE49-F238E27FC236}">
                <a16:creationId xmlns:a16="http://schemas.microsoft.com/office/drawing/2014/main" id="{6A9A548C-3164-EA48-BA2F-5431194CB875}"/>
              </a:ext>
            </a:extLst>
          </p:cNvPr>
          <p:cNvSpPr txBox="1"/>
          <p:nvPr/>
        </p:nvSpPr>
        <p:spPr>
          <a:xfrm>
            <a:off x="7088405" y="3078562"/>
            <a:ext cx="1057835" cy="369332"/>
          </a:xfrm>
          <a:prstGeom prst="rect">
            <a:avLst/>
          </a:prstGeom>
          <a:noFill/>
        </p:spPr>
        <p:txBody>
          <a:bodyPr wrap="square">
            <a:spAutoFit/>
          </a:bodyPr>
          <a:lstStyle/>
          <a:p>
            <a:pPr algn="ctr"/>
            <a:r>
              <a:rPr lang="nl-NL" sz="1800" b="1"/>
              <a:t>1 </a:t>
            </a:r>
            <a:r>
              <a:rPr lang="nl-NL" sz="1800" b="1" err="1"/>
              <a:t>hour</a:t>
            </a:r>
            <a:endParaRPr lang="en-US" sz="1800" b="1"/>
          </a:p>
        </p:txBody>
      </p:sp>
      <p:sp>
        <p:nvSpPr>
          <p:cNvPr id="1060" name="TextBox 1059">
            <a:extLst>
              <a:ext uri="{FF2B5EF4-FFF2-40B4-BE49-F238E27FC236}">
                <a16:creationId xmlns:a16="http://schemas.microsoft.com/office/drawing/2014/main" id="{AE7C8320-EDE4-6D0E-D2F8-EA9A494B6706}"/>
              </a:ext>
            </a:extLst>
          </p:cNvPr>
          <p:cNvSpPr txBox="1"/>
          <p:nvPr/>
        </p:nvSpPr>
        <p:spPr>
          <a:xfrm>
            <a:off x="9932692" y="2230148"/>
            <a:ext cx="1057835" cy="369332"/>
          </a:xfrm>
          <a:prstGeom prst="rect">
            <a:avLst/>
          </a:prstGeom>
          <a:noFill/>
        </p:spPr>
        <p:txBody>
          <a:bodyPr wrap="square">
            <a:spAutoFit/>
          </a:bodyPr>
          <a:lstStyle/>
          <a:p>
            <a:pPr algn="ctr"/>
            <a:r>
              <a:rPr lang="nl-NL" sz="1800" b="1"/>
              <a:t>3 </a:t>
            </a:r>
            <a:r>
              <a:rPr lang="nl-NL" sz="1800" b="1" err="1"/>
              <a:t>hours</a:t>
            </a:r>
            <a:endParaRPr lang="en-US" sz="1800" b="1"/>
          </a:p>
        </p:txBody>
      </p:sp>
      <p:sp>
        <p:nvSpPr>
          <p:cNvPr id="1061" name="TextBox 1060">
            <a:extLst>
              <a:ext uri="{FF2B5EF4-FFF2-40B4-BE49-F238E27FC236}">
                <a16:creationId xmlns:a16="http://schemas.microsoft.com/office/drawing/2014/main" id="{D585123A-9518-3530-9B4A-89F201032F88}"/>
              </a:ext>
            </a:extLst>
          </p:cNvPr>
          <p:cNvSpPr txBox="1"/>
          <p:nvPr/>
        </p:nvSpPr>
        <p:spPr>
          <a:xfrm>
            <a:off x="1858462" y="5703116"/>
            <a:ext cx="2735628" cy="584775"/>
          </a:xfrm>
          <a:prstGeom prst="rect">
            <a:avLst/>
          </a:prstGeom>
          <a:noFill/>
        </p:spPr>
        <p:txBody>
          <a:bodyPr wrap="square">
            <a:spAutoFit/>
          </a:bodyPr>
          <a:lstStyle/>
          <a:p>
            <a:pPr algn="ctr"/>
            <a:r>
              <a:rPr lang="nl-NL" sz="3200" b="1"/>
              <a:t>15 minutes</a:t>
            </a:r>
            <a:endParaRPr lang="en-US" sz="3200" b="1"/>
          </a:p>
        </p:txBody>
      </p:sp>
      <p:sp>
        <p:nvSpPr>
          <p:cNvPr id="1062" name="Rectangle: Rounded Corners 1061">
            <a:extLst>
              <a:ext uri="{FF2B5EF4-FFF2-40B4-BE49-F238E27FC236}">
                <a16:creationId xmlns:a16="http://schemas.microsoft.com/office/drawing/2014/main" id="{96D94356-E853-8C51-ADE7-483CB5023632}"/>
              </a:ext>
            </a:extLst>
          </p:cNvPr>
          <p:cNvSpPr/>
          <p:nvPr/>
        </p:nvSpPr>
        <p:spPr>
          <a:xfrm>
            <a:off x="6639874" y="4914949"/>
            <a:ext cx="4680168" cy="1191816"/>
          </a:xfrm>
          <a:prstGeom prst="roundRect">
            <a:avLst/>
          </a:prstGeom>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nl-NL" sz="3200">
                <a:latin typeface="+mj-lt"/>
              </a:rPr>
              <a:t>In policy at </a:t>
            </a:r>
            <a:r>
              <a:rPr lang="nl-NL" sz="3200" err="1">
                <a:latin typeface="+mj-lt"/>
              </a:rPr>
              <a:t>every</a:t>
            </a:r>
            <a:r>
              <a:rPr lang="nl-NL" sz="3200">
                <a:latin typeface="+mj-lt"/>
              </a:rPr>
              <a:t> level</a:t>
            </a:r>
          </a:p>
          <a:p>
            <a:pPr algn="ctr"/>
            <a:r>
              <a:rPr lang="nl-NL" sz="3200" b="1">
                <a:latin typeface="+mj-lt"/>
              </a:rPr>
              <a:t>€25M public support</a:t>
            </a:r>
          </a:p>
        </p:txBody>
      </p:sp>
      <p:sp>
        <p:nvSpPr>
          <p:cNvPr id="1063" name="Rectangle: Rounded Corners 1062">
            <a:extLst>
              <a:ext uri="{FF2B5EF4-FFF2-40B4-BE49-F238E27FC236}">
                <a16:creationId xmlns:a16="http://schemas.microsoft.com/office/drawing/2014/main" id="{EB3CD1F4-C251-0DB2-F08F-38CD13C542A2}"/>
              </a:ext>
            </a:extLst>
          </p:cNvPr>
          <p:cNvSpPr/>
          <p:nvPr/>
        </p:nvSpPr>
        <p:spPr>
          <a:xfrm>
            <a:off x="715203" y="428180"/>
            <a:ext cx="3276569" cy="646986"/>
          </a:xfrm>
          <a:prstGeom prst="roundRect">
            <a:avLst/>
          </a:prstGeom>
          <a:solidFill>
            <a:schemeClr val="tx1"/>
          </a:solidFill>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nl-NL" sz="3200" err="1">
                <a:latin typeface="+mj-lt"/>
              </a:rPr>
              <a:t>Scalable</a:t>
            </a:r>
            <a:r>
              <a:rPr lang="nl-NL" sz="3200">
                <a:latin typeface="+mj-lt"/>
              </a:rPr>
              <a:t> </a:t>
            </a:r>
            <a:r>
              <a:rPr lang="nl-NL" sz="3200" err="1">
                <a:latin typeface="+mj-lt"/>
              </a:rPr>
              <a:t>network</a:t>
            </a:r>
            <a:endParaRPr lang="nl-NL" sz="3200">
              <a:latin typeface="+mj-lt"/>
            </a:endParaRPr>
          </a:p>
        </p:txBody>
      </p:sp>
      <p:sp>
        <p:nvSpPr>
          <p:cNvPr id="1064" name="Footer Placeholder 3">
            <a:extLst>
              <a:ext uri="{FF2B5EF4-FFF2-40B4-BE49-F238E27FC236}">
                <a16:creationId xmlns:a16="http://schemas.microsoft.com/office/drawing/2014/main" id="{4314F4EE-14DF-405E-8252-710BAFD7A711}"/>
              </a:ext>
            </a:extLst>
          </p:cNvPr>
          <p:cNvSpPr txBox="1">
            <a:spLocks/>
          </p:cNvSpPr>
          <p:nvPr/>
        </p:nvSpPr>
        <p:spPr>
          <a:xfrm>
            <a:off x="4564743" y="6381749"/>
            <a:ext cx="3062514" cy="179389"/>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schemeClr val="tx1">
                  <a:lumMod val="50000"/>
                  <a:lumOff val="50000"/>
                </a:schemeClr>
              </a:solidFill>
            </a:endParaRPr>
          </a:p>
        </p:txBody>
      </p:sp>
      <p:sp>
        <p:nvSpPr>
          <p:cNvPr id="1065" name="Rectangle: Rounded Corners 1064">
            <a:extLst>
              <a:ext uri="{FF2B5EF4-FFF2-40B4-BE49-F238E27FC236}">
                <a16:creationId xmlns:a16="http://schemas.microsoft.com/office/drawing/2014/main" id="{1A821C92-D14E-5696-89AA-C30D328A3E24}"/>
              </a:ext>
            </a:extLst>
          </p:cNvPr>
          <p:cNvSpPr/>
          <p:nvPr/>
        </p:nvSpPr>
        <p:spPr>
          <a:xfrm>
            <a:off x="6287869" y="4200127"/>
            <a:ext cx="5384177" cy="646986"/>
          </a:xfrm>
          <a:prstGeom prst="roundRect">
            <a:avLst/>
          </a:prstGeom>
          <a:noFill/>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nl-NL" sz="3200">
                <a:solidFill>
                  <a:schemeClr val="tx1"/>
                </a:solidFill>
                <a:latin typeface="+mj-lt"/>
              </a:rPr>
              <a:t>Support </a:t>
            </a:r>
            <a:r>
              <a:rPr lang="nl-NL" sz="3200" err="1">
                <a:solidFill>
                  <a:schemeClr val="tx1"/>
                </a:solidFill>
                <a:latin typeface="+mj-lt"/>
              </a:rPr>
              <a:t>from</a:t>
            </a:r>
            <a:r>
              <a:rPr lang="nl-NL" sz="3200">
                <a:solidFill>
                  <a:schemeClr val="tx1"/>
                </a:solidFill>
                <a:latin typeface="+mj-lt"/>
              </a:rPr>
              <a:t> 10+ EU </a:t>
            </a:r>
            <a:r>
              <a:rPr lang="nl-NL" sz="3200" err="1">
                <a:solidFill>
                  <a:schemeClr val="tx1"/>
                </a:solidFill>
                <a:latin typeface="+mj-lt"/>
              </a:rPr>
              <a:t>cities</a:t>
            </a:r>
            <a:endParaRPr lang="nl-NL" sz="3200" b="1">
              <a:solidFill>
                <a:schemeClr val="tx1"/>
              </a:solidFill>
              <a:latin typeface="+mj-lt"/>
            </a:endParaRPr>
          </a:p>
        </p:txBody>
      </p:sp>
    </p:spTree>
    <p:extLst>
      <p:ext uri="{BB962C8B-B14F-4D97-AF65-F5344CB8AC3E}">
        <p14:creationId xmlns:p14="http://schemas.microsoft.com/office/powerpoint/2010/main" val="24281998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61"/>
                                        </p:tgtEl>
                                        <p:attrNameLst>
                                          <p:attrName>style.visibility</p:attrName>
                                        </p:attrNameLst>
                                      </p:cBhvr>
                                      <p:to>
                                        <p:strVal val="visible"/>
                                      </p:to>
                                    </p:set>
                                    <p:animEffect transition="in" filter="fade">
                                      <p:cBhvr>
                                        <p:cTn id="11" dur="500"/>
                                        <p:tgtEl>
                                          <p:spTgt spid="106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62"/>
                                        </p:tgtEl>
                                        <p:attrNameLst>
                                          <p:attrName>style.visibility</p:attrName>
                                        </p:attrNameLst>
                                      </p:cBhvr>
                                      <p:to>
                                        <p:strVal val="visible"/>
                                      </p:to>
                                    </p:set>
                                    <p:animEffect transition="in" filter="fade">
                                      <p:cBhvr>
                                        <p:cTn id="16" dur="500"/>
                                        <p:tgtEl>
                                          <p:spTgt spid="1062"/>
                                        </p:tgtEl>
                                      </p:cBhvr>
                                    </p:animEffect>
                                  </p:childTnLst>
                                </p:cTn>
                              </p:par>
                              <p:par>
                                <p:cTn id="17" presetID="10" presetClass="entr" presetSubtype="0" fill="hold" nodeType="withEffect">
                                  <p:stCondLst>
                                    <p:cond delay="0"/>
                                  </p:stCondLst>
                                  <p:childTnLst>
                                    <p:set>
                                      <p:cBhvr>
                                        <p:cTn id="18" dur="1" fill="hold">
                                          <p:stCondLst>
                                            <p:cond delay="0"/>
                                          </p:stCondLst>
                                        </p:cTn>
                                        <p:tgtEl>
                                          <p:spTgt spid="1062">
                                            <p:txEl>
                                              <p:pRg st="0" end="0"/>
                                            </p:txEl>
                                          </p:spTgt>
                                        </p:tgtEl>
                                        <p:attrNameLst>
                                          <p:attrName>style.visibility</p:attrName>
                                        </p:attrNameLst>
                                      </p:cBhvr>
                                      <p:to>
                                        <p:strVal val="visible"/>
                                      </p:to>
                                    </p:set>
                                    <p:animEffect transition="in" filter="fade">
                                      <p:cBhvr>
                                        <p:cTn id="19" dur="500"/>
                                        <p:tgtEl>
                                          <p:spTgt spid="106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62">
                                            <p:txEl>
                                              <p:pRg st="1" end="1"/>
                                            </p:txEl>
                                          </p:spTgt>
                                        </p:tgtEl>
                                        <p:attrNameLst>
                                          <p:attrName>style.visibility</p:attrName>
                                        </p:attrNameLst>
                                      </p:cBhvr>
                                      <p:to>
                                        <p:strVal val="visible"/>
                                      </p:to>
                                    </p:set>
                                    <p:animEffect transition="in" filter="fade">
                                      <p:cBhvr>
                                        <p:cTn id="24" dur="500"/>
                                        <p:tgtEl>
                                          <p:spTgt spid="106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65">
                                            <p:txEl>
                                              <p:pRg st="0" end="0"/>
                                            </p:txEl>
                                          </p:spTgt>
                                        </p:tgtEl>
                                        <p:attrNameLst>
                                          <p:attrName>style.visibility</p:attrName>
                                        </p:attrNameLst>
                                      </p:cBhvr>
                                      <p:to>
                                        <p:strVal val="visible"/>
                                      </p:to>
                                    </p:set>
                                    <p:animEffect transition="in" filter="fade">
                                      <p:cBhvr>
                                        <p:cTn id="29" dur="500"/>
                                        <p:tgtEl>
                                          <p:spTgt spid="10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 grpId="0"/>
      <p:bldP spid="10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6DAA802-7E2D-0D04-0C64-C38D55E38214}"/>
              </a:ext>
            </a:extLst>
          </p:cNvPr>
          <p:cNvSpPr>
            <a:spLocks noGrp="1"/>
          </p:cNvSpPr>
          <p:nvPr>
            <p:ph type="sldNum" sz="quarter" idx="12"/>
          </p:nvPr>
        </p:nvSpPr>
        <p:spPr>
          <a:xfrm>
            <a:off x="11496674" y="6381749"/>
            <a:ext cx="360363" cy="15888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00F4F-7F15-44BA-9194-DB3B83C007E9}" type="slidenum">
              <a:rPr kumimoji="0" lang="en-US" sz="1000" b="0" i="0" u="none" strike="noStrike" kern="1200" cap="none" spc="0" normalizeH="0" baseline="0" noProof="0" smtClean="0">
                <a:ln>
                  <a:noFill/>
                </a:ln>
                <a:solidFill>
                  <a:prstClr val="white">
                    <a:lumMod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prstClr val="white">
                  <a:lumMod val="75000"/>
                </a:prstClr>
              </a:solidFill>
              <a:effectLst/>
              <a:uLnTx/>
              <a:uFillTx/>
              <a:latin typeface="Segoe UI"/>
              <a:ea typeface="+mn-ea"/>
              <a:cs typeface="+mn-cs"/>
            </a:endParaRPr>
          </a:p>
        </p:txBody>
      </p:sp>
      <p:pic>
        <p:nvPicPr>
          <p:cNvPr id="5" name="Afbeelding 2" descr="A picture containing mirror&#10;&#10;Description automatically generated">
            <a:extLst>
              <a:ext uri="{FF2B5EF4-FFF2-40B4-BE49-F238E27FC236}">
                <a16:creationId xmlns:a16="http://schemas.microsoft.com/office/drawing/2014/main" id="{C0D7B296-A7B3-AB85-42CD-24F56DF98FD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0842"/>
            <a:ext cx="6096000" cy="6161113"/>
          </a:xfrm>
          <a:prstGeom prst="rect">
            <a:avLst/>
          </a:prstGeom>
        </p:spPr>
      </p:pic>
      <p:pic>
        <p:nvPicPr>
          <p:cNvPr id="6" name="Picture 5" descr="A long shot of a road&#10;&#10;Description automatically generated">
            <a:extLst>
              <a:ext uri="{FF2B5EF4-FFF2-40B4-BE49-F238E27FC236}">
                <a16:creationId xmlns:a16="http://schemas.microsoft.com/office/drawing/2014/main" id="{4D67C33E-0825-0A16-C952-36A36CB5C1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4412" y="-1"/>
            <a:ext cx="6096000" cy="6181955"/>
          </a:xfrm>
          <a:prstGeom prst="rect">
            <a:avLst/>
          </a:prstGeom>
        </p:spPr>
      </p:pic>
      <p:cxnSp>
        <p:nvCxnSpPr>
          <p:cNvPr id="8" name="Straight Connector 7">
            <a:extLst>
              <a:ext uri="{FF2B5EF4-FFF2-40B4-BE49-F238E27FC236}">
                <a16:creationId xmlns:a16="http://schemas.microsoft.com/office/drawing/2014/main" id="{F6468E2B-E363-FE6B-4863-4846C03ED070}"/>
              </a:ext>
            </a:extLst>
          </p:cNvPr>
          <p:cNvCxnSpPr/>
          <p:nvPr/>
        </p:nvCxnSpPr>
        <p:spPr>
          <a:xfrm flipV="1">
            <a:off x="6094412" y="-1"/>
            <a:ext cx="0" cy="618195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C64073CD-388E-5314-DC4C-2D1B64EC08E5}"/>
              </a:ext>
            </a:extLst>
          </p:cNvPr>
          <p:cNvSpPr/>
          <p:nvPr/>
        </p:nvSpPr>
        <p:spPr>
          <a:xfrm>
            <a:off x="667116" y="444691"/>
            <a:ext cx="4760180" cy="1191816"/>
          </a:xfrm>
          <a:prstGeom prst="roundRect">
            <a:avLst/>
          </a:prstGeom>
          <a:solidFill>
            <a:schemeClr val="accent1">
              <a:lumMod val="20000"/>
              <a:lumOff val="80000"/>
            </a:schemeClr>
          </a:solidFill>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nl-NL" sz="3200" dirty="0">
                <a:solidFill>
                  <a:schemeClr val="tx1"/>
                </a:solidFill>
                <a:latin typeface="+mj-lt"/>
              </a:rPr>
              <a:t>Built </a:t>
            </a:r>
            <a:r>
              <a:rPr lang="nl-NL" sz="3200" dirty="0" err="1">
                <a:solidFill>
                  <a:schemeClr val="tx1"/>
                </a:solidFill>
                <a:latin typeface="+mj-lt"/>
              </a:rPr>
              <a:t>Europe’s</a:t>
            </a:r>
            <a:r>
              <a:rPr lang="nl-NL" sz="3200" dirty="0">
                <a:solidFill>
                  <a:schemeClr val="tx1"/>
                </a:solidFill>
                <a:latin typeface="+mj-lt"/>
              </a:rPr>
              <a:t> first </a:t>
            </a:r>
            <a:r>
              <a:rPr lang="nl-NL" sz="3200" b="1" dirty="0">
                <a:solidFill>
                  <a:schemeClr val="tx1"/>
                </a:solidFill>
                <a:latin typeface="+mj-lt"/>
              </a:rPr>
              <a:t>hyperloop test facility</a:t>
            </a:r>
            <a:endParaRPr lang="en-US" sz="3200" b="1" dirty="0">
              <a:solidFill>
                <a:schemeClr val="tx1"/>
              </a:solidFill>
              <a:latin typeface="+mj-lt"/>
            </a:endParaRPr>
          </a:p>
        </p:txBody>
      </p:sp>
      <p:sp>
        <p:nvSpPr>
          <p:cNvPr id="10" name="Rectangle: Rounded Corners 9">
            <a:extLst>
              <a:ext uri="{FF2B5EF4-FFF2-40B4-BE49-F238E27FC236}">
                <a16:creationId xmlns:a16="http://schemas.microsoft.com/office/drawing/2014/main" id="{5D2BA6DA-3706-FDEE-FC38-DB9015EC4B8F}"/>
              </a:ext>
            </a:extLst>
          </p:cNvPr>
          <p:cNvSpPr/>
          <p:nvPr/>
        </p:nvSpPr>
        <p:spPr>
          <a:xfrm>
            <a:off x="6287455" y="444691"/>
            <a:ext cx="5709914" cy="1191816"/>
          </a:xfrm>
          <a:prstGeom prst="roundRect">
            <a:avLst/>
          </a:prstGeom>
          <a:solidFill>
            <a:schemeClr val="accent1">
              <a:lumMod val="20000"/>
              <a:lumOff val="80000"/>
            </a:schemeClr>
          </a:solidFill>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nl-NL" sz="3200">
                <a:solidFill>
                  <a:schemeClr val="tx1"/>
                </a:solidFill>
                <a:latin typeface="+mj-lt"/>
              </a:rPr>
              <a:t>Building the </a:t>
            </a:r>
          </a:p>
          <a:p>
            <a:pPr algn="ctr"/>
            <a:r>
              <a:rPr lang="nl-NL" sz="3200" b="1">
                <a:solidFill>
                  <a:schemeClr val="tx1"/>
                </a:solidFill>
                <a:latin typeface="+mj-lt"/>
              </a:rPr>
              <a:t>European Hyperloop Center</a:t>
            </a:r>
            <a:endParaRPr lang="en-US" sz="3200" b="1">
              <a:solidFill>
                <a:schemeClr val="tx1"/>
              </a:solidFill>
              <a:latin typeface="+mj-lt"/>
            </a:endParaRPr>
          </a:p>
        </p:txBody>
      </p:sp>
      <p:sp>
        <p:nvSpPr>
          <p:cNvPr id="11" name="Rectangle: Rounded Corners 10">
            <a:extLst>
              <a:ext uri="{FF2B5EF4-FFF2-40B4-BE49-F238E27FC236}">
                <a16:creationId xmlns:a16="http://schemas.microsoft.com/office/drawing/2014/main" id="{888F065F-47B9-08F2-AE6D-E77CAE1A24EB}"/>
              </a:ext>
            </a:extLst>
          </p:cNvPr>
          <p:cNvSpPr/>
          <p:nvPr/>
        </p:nvSpPr>
        <p:spPr>
          <a:xfrm>
            <a:off x="6287455" y="4567411"/>
            <a:ext cx="5709914" cy="1191816"/>
          </a:xfrm>
          <a:prstGeom prst="roundRect">
            <a:avLst/>
          </a:prstGeom>
          <a:solidFill>
            <a:schemeClr val="accent1">
              <a:lumMod val="20000"/>
              <a:lumOff val="80000"/>
            </a:schemeClr>
          </a:solidFill>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nl-NL" sz="3200" dirty="0">
                <a:solidFill>
                  <a:schemeClr val="tx1"/>
                </a:solidFill>
                <a:latin typeface="+mj-lt"/>
              </a:rPr>
              <a:t>Basis </a:t>
            </a:r>
            <a:r>
              <a:rPr lang="nl-NL" sz="3200" dirty="0" err="1">
                <a:solidFill>
                  <a:schemeClr val="tx1"/>
                </a:solidFill>
                <a:latin typeface="+mj-lt"/>
              </a:rPr>
              <a:t>for</a:t>
            </a:r>
            <a:r>
              <a:rPr lang="nl-NL" sz="3200" dirty="0">
                <a:solidFill>
                  <a:schemeClr val="tx1"/>
                </a:solidFill>
                <a:latin typeface="+mj-lt"/>
              </a:rPr>
              <a:t> </a:t>
            </a:r>
            <a:r>
              <a:rPr lang="nl-NL" sz="3200" dirty="0" err="1">
                <a:solidFill>
                  <a:schemeClr val="tx1"/>
                </a:solidFill>
                <a:latin typeface="+mj-lt"/>
              </a:rPr>
              <a:t>the</a:t>
            </a:r>
            <a:endParaRPr lang="nl-NL" sz="3200" dirty="0">
              <a:solidFill>
                <a:schemeClr val="tx1"/>
              </a:solidFill>
              <a:latin typeface="+mj-lt"/>
            </a:endParaRPr>
          </a:p>
          <a:p>
            <a:pPr algn="ctr"/>
            <a:r>
              <a:rPr lang="nl-NL" sz="3200" b="1" dirty="0">
                <a:solidFill>
                  <a:schemeClr val="tx1"/>
                </a:solidFill>
                <a:latin typeface="+mj-lt"/>
              </a:rPr>
              <a:t>Global Hyperloop Standard</a:t>
            </a:r>
            <a:endParaRPr lang="en-US" sz="3200" b="1" dirty="0">
              <a:solidFill>
                <a:schemeClr val="tx1"/>
              </a:solidFill>
              <a:latin typeface="+mj-lt"/>
            </a:endParaRPr>
          </a:p>
        </p:txBody>
      </p:sp>
      <p:sp>
        <p:nvSpPr>
          <p:cNvPr id="12" name="Footer Placeholder 3">
            <a:extLst>
              <a:ext uri="{FF2B5EF4-FFF2-40B4-BE49-F238E27FC236}">
                <a16:creationId xmlns:a16="http://schemas.microsoft.com/office/drawing/2014/main" id="{23312A7D-BD44-149E-3038-5A2ADB0292DE}"/>
              </a:ext>
            </a:extLst>
          </p:cNvPr>
          <p:cNvSpPr txBox="1">
            <a:spLocks/>
          </p:cNvSpPr>
          <p:nvPr/>
        </p:nvSpPr>
        <p:spPr>
          <a:xfrm>
            <a:off x="4564743" y="6381749"/>
            <a:ext cx="3062514" cy="179389"/>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schemeClr val="tx1">
                  <a:lumMod val="50000"/>
                  <a:lumOff val="50000"/>
                </a:schemeClr>
              </a:solidFill>
            </a:endParaRPr>
          </a:p>
        </p:txBody>
      </p:sp>
    </p:spTree>
    <p:extLst>
      <p:ext uri="{BB962C8B-B14F-4D97-AF65-F5344CB8AC3E}">
        <p14:creationId xmlns:p14="http://schemas.microsoft.com/office/powerpoint/2010/main" val="280849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95B6044-C29E-EA3F-7E25-312F126B5AB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589"/>
            <a:ext cx="12192000" cy="61803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BFECCA90-A00E-F4EF-BEEC-4D202977BD06}"/>
              </a:ext>
            </a:extLst>
          </p:cNvPr>
          <p:cNvSpPr/>
          <p:nvPr/>
        </p:nvSpPr>
        <p:spPr>
          <a:xfrm>
            <a:off x="2178424" y="676045"/>
            <a:ext cx="7835152" cy="1191816"/>
          </a:xfrm>
          <a:prstGeom prst="roundRect">
            <a:avLst/>
          </a:prstGeom>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nl-NL" sz="3200" err="1">
                <a:latin typeface="+mj-lt"/>
              </a:rPr>
              <a:t>Any</a:t>
            </a:r>
            <a:r>
              <a:rPr lang="nl-NL" sz="3200">
                <a:latin typeface="+mj-lt"/>
              </a:rPr>
              <a:t> </a:t>
            </a:r>
            <a:r>
              <a:rPr lang="nl-NL" sz="3200" err="1">
                <a:latin typeface="+mj-lt"/>
              </a:rPr>
              <a:t>government</a:t>
            </a:r>
            <a:r>
              <a:rPr lang="nl-NL" sz="3200">
                <a:latin typeface="+mj-lt"/>
              </a:rPr>
              <a:t> </a:t>
            </a:r>
            <a:r>
              <a:rPr lang="nl-NL" sz="3200" err="1">
                <a:latin typeface="+mj-lt"/>
              </a:rPr>
              <a:t>can</a:t>
            </a:r>
            <a:r>
              <a:rPr lang="nl-NL" sz="3200">
                <a:latin typeface="+mj-lt"/>
              </a:rPr>
              <a:t> </a:t>
            </a:r>
            <a:r>
              <a:rPr lang="nl-NL" sz="3200" err="1">
                <a:latin typeface="+mj-lt"/>
              </a:rPr>
              <a:t>build</a:t>
            </a:r>
            <a:r>
              <a:rPr lang="nl-NL" sz="3200">
                <a:latin typeface="+mj-lt"/>
              </a:rPr>
              <a:t> the </a:t>
            </a:r>
            <a:r>
              <a:rPr lang="nl-NL" sz="3200" err="1">
                <a:latin typeface="+mj-lt"/>
              </a:rPr>
              <a:t>guideways</a:t>
            </a:r>
            <a:endParaRPr lang="nl-NL" sz="3200">
              <a:latin typeface="+mj-lt"/>
            </a:endParaRPr>
          </a:p>
          <a:p>
            <a:pPr algn="ctr"/>
            <a:r>
              <a:rPr lang="nl-NL" sz="3200" b="1">
                <a:latin typeface="+mj-lt"/>
              </a:rPr>
              <a:t>Using the open </a:t>
            </a:r>
            <a:r>
              <a:rPr lang="nl-NL" sz="3200" b="1" err="1">
                <a:latin typeface="+mj-lt"/>
              </a:rPr>
              <a:t>infrastructure</a:t>
            </a:r>
            <a:r>
              <a:rPr lang="nl-NL" sz="3200" b="1">
                <a:latin typeface="+mj-lt"/>
              </a:rPr>
              <a:t> standard</a:t>
            </a:r>
            <a:endParaRPr lang="en-US" sz="3200" b="1">
              <a:latin typeface="+mj-lt"/>
            </a:endParaRPr>
          </a:p>
        </p:txBody>
      </p:sp>
      <p:sp>
        <p:nvSpPr>
          <p:cNvPr id="4" name="Slide Number Placeholder 3">
            <a:extLst>
              <a:ext uri="{FF2B5EF4-FFF2-40B4-BE49-F238E27FC236}">
                <a16:creationId xmlns:a16="http://schemas.microsoft.com/office/drawing/2014/main" id="{885CEBCE-47CF-DB10-954B-C8C8F17A8379}"/>
              </a:ext>
            </a:extLst>
          </p:cNvPr>
          <p:cNvSpPr>
            <a:spLocks noGrp="1"/>
          </p:cNvSpPr>
          <p:nvPr>
            <p:ph type="sldNum" sz="quarter" idx="12"/>
          </p:nvPr>
        </p:nvSpPr>
        <p:spPr>
          <a:xfrm>
            <a:off x="11496674" y="6381749"/>
            <a:ext cx="360363" cy="15888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00F4F-7F15-44BA-9194-DB3B83C007E9}" type="slidenum">
              <a:rPr kumimoji="0" lang="en-US" sz="1000" b="0" i="0" u="none" strike="noStrike" kern="1200" cap="none" spc="0" normalizeH="0" baseline="0" noProof="0" smtClean="0">
                <a:ln>
                  <a:noFill/>
                </a:ln>
                <a:solidFill>
                  <a:prstClr val="white">
                    <a:lumMod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prstClr val="white">
                  <a:lumMod val="75000"/>
                </a:prstClr>
              </a:solidFill>
              <a:effectLst/>
              <a:uLnTx/>
              <a:uFillTx/>
              <a:latin typeface="Segoe UI"/>
              <a:ea typeface="+mn-ea"/>
              <a:cs typeface="+mn-cs"/>
            </a:endParaRPr>
          </a:p>
        </p:txBody>
      </p:sp>
      <p:sp>
        <p:nvSpPr>
          <p:cNvPr id="6" name="Footer Placeholder 3">
            <a:extLst>
              <a:ext uri="{FF2B5EF4-FFF2-40B4-BE49-F238E27FC236}">
                <a16:creationId xmlns:a16="http://schemas.microsoft.com/office/drawing/2014/main" id="{871C6681-A0D2-1867-714F-0AC98B88F66E}"/>
              </a:ext>
            </a:extLst>
          </p:cNvPr>
          <p:cNvSpPr txBox="1">
            <a:spLocks/>
          </p:cNvSpPr>
          <p:nvPr/>
        </p:nvSpPr>
        <p:spPr>
          <a:xfrm>
            <a:off x="4564743" y="6381749"/>
            <a:ext cx="3062514" cy="179389"/>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schemeClr val="tx1">
                  <a:lumMod val="50000"/>
                  <a:lumOff val="50000"/>
                </a:schemeClr>
              </a:solidFill>
            </a:endParaRPr>
          </a:p>
        </p:txBody>
      </p:sp>
    </p:spTree>
    <p:extLst>
      <p:ext uri="{BB962C8B-B14F-4D97-AF65-F5344CB8AC3E}">
        <p14:creationId xmlns:p14="http://schemas.microsoft.com/office/powerpoint/2010/main" val="328936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CE7A8B14-19F4-22A1-ACE9-AD4A49F508E4}"/>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12192000" cy="618195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56DAA802-7E2D-0D04-0C64-C38D55E38214}"/>
              </a:ext>
            </a:extLst>
          </p:cNvPr>
          <p:cNvSpPr>
            <a:spLocks noGrp="1"/>
          </p:cNvSpPr>
          <p:nvPr>
            <p:ph type="sldNum" sz="quarter" idx="12"/>
          </p:nvPr>
        </p:nvSpPr>
        <p:spPr>
          <a:xfrm>
            <a:off x="11496674" y="6381749"/>
            <a:ext cx="360363" cy="15888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00F4F-7F15-44BA-9194-DB3B83C007E9}" type="slidenum">
              <a:rPr kumimoji="0" lang="en-US" sz="1000" b="0" i="0" u="none" strike="noStrike" kern="1200" cap="none" spc="0" normalizeH="0" baseline="0" noProof="0" smtClean="0">
                <a:ln>
                  <a:noFill/>
                </a:ln>
                <a:solidFill>
                  <a:prstClr val="white">
                    <a:lumMod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prstClr val="white">
                  <a:lumMod val="75000"/>
                </a:prstClr>
              </a:solidFill>
              <a:effectLst/>
              <a:uLnTx/>
              <a:uFillTx/>
              <a:latin typeface="Segoe UI"/>
              <a:ea typeface="+mn-ea"/>
              <a:cs typeface="+mn-cs"/>
            </a:endParaRPr>
          </a:p>
        </p:txBody>
      </p:sp>
      <p:sp>
        <p:nvSpPr>
          <p:cNvPr id="6" name="Rectangle: Rounded Corners 5">
            <a:extLst>
              <a:ext uri="{FF2B5EF4-FFF2-40B4-BE49-F238E27FC236}">
                <a16:creationId xmlns:a16="http://schemas.microsoft.com/office/drawing/2014/main" id="{0FEA1647-869C-F9B4-A151-A7BDF81DB9B3}"/>
              </a:ext>
            </a:extLst>
          </p:cNvPr>
          <p:cNvSpPr/>
          <p:nvPr/>
        </p:nvSpPr>
        <p:spPr>
          <a:xfrm>
            <a:off x="5531501" y="473682"/>
            <a:ext cx="5211924" cy="1055608"/>
          </a:xfrm>
          <a:prstGeom prst="roundRect">
            <a:avLst/>
          </a:prstGeom>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gn="ctr"/>
            <a:r>
              <a:rPr lang="nl-NL" sz="2800" dirty="0" err="1"/>
              <a:t>Annual</a:t>
            </a:r>
            <a:r>
              <a:rPr lang="nl-NL" sz="2800" dirty="0"/>
              <a:t> investment in rail: </a:t>
            </a:r>
            <a:br>
              <a:rPr lang="nl-NL" sz="2800" dirty="0"/>
            </a:br>
            <a:r>
              <a:rPr lang="nl-NL" sz="2800" b="1" dirty="0"/>
              <a:t>€700 </a:t>
            </a:r>
            <a:r>
              <a:rPr lang="nl-NL" sz="2800" b="1" dirty="0" err="1"/>
              <a:t>billion</a:t>
            </a:r>
            <a:endParaRPr lang="en-US" sz="3000" b="1">
              <a:cs typeface="Segoe UI"/>
            </a:endParaRPr>
          </a:p>
        </p:txBody>
      </p:sp>
      <p:sp>
        <p:nvSpPr>
          <p:cNvPr id="7" name="Footer Placeholder 3">
            <a:extLst>
              <a:ext uri="{FF2B5EF4-FFF2-40B4-BE49-F238E27FC236}">
                <a16:creationId xmlns:a16="http://schemas.microsoft.com/office/drawing/2014/main" id="{84637F1B-06AF-295D-B1C9-E47F11AF3427}"/>
              </a:ext>
            </a:extLst>
          </p:cNvPr>
          <p:cNvSpPr txBox="1">
            <a:spLocks/>
          </p:cNvSpPr>
          <p:nvPr/>
        </p:nvSpPr>
        <p:spPr>
          <a:xfrm>
            <a:off x="4564743" y="6381749"/>
            <a:ext cx="3062514" cy="179389"/>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schemeClr val="tx1">
                  <a:lumMod val="50000"/>
                  <a:lumOff val="50000"/>
                </a:schemeClr>
              </a:solidFill>
            </a:endParaRPr>
          </a:p>
        </p:txBody>
      </p:sp>
      <p:sp>
        <p:nvSpPr>
          <p:cNvPr id="2" name="Rectangle: Rounded Corners 23">
            <a:extLst>
              <a:ext uri="{FF2B5EF4-FFF2-40B4-BE49-F238E27FC236}">
                <a16:creationId xmlns:a16="http://schemas.microsoft.com/office/drawing/2014/main" id="{0F17AC23-97BE-7E5F-7CDB-A562F02421CF}"/>
              </a:ext>
            </a:extLst>
          </p:cNvPr>
          <p:cNvSpPr>
            <a:spLocks/>
          </p:cNvSpPr>
          <p:nvPr/>
        </p:nvSpPr>
        <p:spPr>
          <a:xfrm>
            <a:off x="715203" y="4857812"/>
            <a:ext cx="10821228" cy="998702"/>
          </a:xfrm>
          <a:prstGeom prst="roundRect">
            <a:avLst/>
          </a:prstGeom>
          <a:solidFill>
            <a:schemeClr val="accent1"/>
          </a:solidFill>
          <a:ln w="285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ctr" anchorCtr="0" forceAA="0" compatLnSpc="1">
            <a:prstTxWarp prst="textNoShape">
              <a:avLst/>
            </a:prstTxWarp>
            <a:noAutofit/>
          </a:bodyPr>
          <a:lstStyle/>
          <a:p>
            <a:pPr algn="ctr" defTabSz="957610"/>
            <a:r>
              <a:rPr lang="en-US" sz="3200" b="1" dirty="0">
                <a:solidFill>
                  <a:schemeClr val="bg1"/>
                </a:solidFill>
                <a:ea typeface="Verdana"/>
                <a:cs typeface="Segoe UI Semibold"/>
              </a:rPr>
              <a:t>€150bn hyperloop market potential</a:t>
            </a:r>
          </a:p>
        </p:txBody>
      </p:sp>
    </p:spTree>
    <p:extLst>
      <p:ext uri="{BB962C8B-B14F-4D97-AF65-F5344CB8AC3E}">
        <p14:creationId xmlns:p14="http://schemas.microsoft.com/office/powerpoint/2010/main" val="342684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0">
            <a:extLst>
              <a:ext uri="{FF2B5EF4-FFF2-40B4-BE49-F238E27FC236}">
                <a16:creationId xmlns:a16="http://schemas.microsoft.com/office/drawing/2014/main" id="{2E94FFA3-7722-CA77-19E7-7CCF0D15B49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55349" y="0"/>
            <a:ext cx="6436649" cy="3429000"/>
          </a:xfrm>
          <a:prstGeom prst="rect">
            <a:avLst/>
          </a:prstGeom>
        </p:spPr>
      </p:pic>
      <p:pic>
        <p:nvPicPr>
          <p:cNvPr id="2050" name="Picture 2" descr="Hardt Hyperloop">
            <a:extLst>
              <a:ext uri="{FF2B5EF4-FFF2-40B4-BE49-F238E27FC236}">
                <a16:creationId xmlns:a16="http://schemas.microsoft.com/office/drawing/2014/main" id="{410EA0D0-EEBB-8596-5B9D-04F8C8B8003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748265" y="3429000"/>
            <a:ext cx="6443733" cy="342900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728ED331-8AB6-5A05-E85D-4DFFA69FE949}"/>
              </a:ext>
            </a:extLst>
          </p:cNvPr>
          <p:cNvCxnSpPr>
            <a:cxnSpLocks/>
          </p:cNvCxnSpPr>
          <p:nvPr/>
        </p:nvCxnSpPr>
        <p:spPr>
          <a:xfrm>
            <a:off x="5726589" y="3429000"/>
            <a:ext cx="646541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548F607-9C1E-822D-995B-15B024E99744}"/>
              </a:ext>
            </a:extLst>
          </p:cNvPr>
          <p:cNvCxnSpPr/>
          <p:nvPr/>
        </p:nvCxnSpPr>
        <p:spPr>
          <a:xfrm>
            <a:off x="5726589" y="0"/>
            <a:ext cx="0" cy="68580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592A669-C92B-8E5D-E067-605692EEEAF5}"/>
              </a:ext>
            </a:extLst>
          </p:cNvPr>
          <p:cNvSpPr txBox="1"/>
          <p:nvPr/>
        </p:nvSpPr>
        <p:spPr>
          <a:xfrm>
            <a:off x="885193" y="965731"/>
            <a:ext cx="3873946" cy="1077218"/>
          </a:xfrm>
          <a:prstGeom prst="rect">
            <a:avLst/>
          </a:prstGeom>
          <a:noFill/>
        </p:spPr>
        <p:txBody>
          <a:bodyPr wrap="none" rtlCol="0">
            <a:spAutoFit/>
          </a:bodyPr>
          <a:lstStyle/>
          <a:p>
            <a:pPr algn="ctr"/>
            <a:r>
              <a:rPr lang="nl-NL" sz="3200"/>
              <a:t>Hardt </a:t>
            </a:r>
            <a:r>
              <a:rPr lang="nl-NL" sz="3200" err="1"/>
              <a:t>supplies</a:t>
            </a:r>
            <a:r>
              <a:rPr lang="nl-NL" sz="3200"/>
              <a:t> </a:t>
            </a:r>
          </a:p>
          <a:p>
            <a:pPr algn="ctr"/>
            <a:r>
              <a:rPr lang="nl-NL" sz="3200" b="1"/>
              <a:t>Hyperloop </a:t>
            </a:r>
            <a:r>
              <a:rPr lang="nl-NL" sz="3200" b="1" err="1"/>
              <a:t>vehicles</a:t>
            </a:r>
            <a:endParaRPr lang="en-US" sz="3200" b="1"/>
          </a:p>
        </p:txBody>
      </p:sp>
      <p:sp>
        <p:nvSpPr>
          <p:cNvPr id="6" name="Oval 5">
            <a:extLst>
              <a:ext uri="{FF2B5EF4-FFF2-40B4-BE49-F238E27FC236}">
                <a16:creationId xmlns:a16="http://schemas.microsoft.com/office/drawing/2014/main" id="{DC0FD394-AA1A-5209-939B-81F0CF435EAB}"/>
              </a:ext>
            </a:extLst>
          </p:cNvPr>
          <p:cNvSpPr/>
          <p:nvPr/>
        </p:nvSpPr>
        <p:spPr>
          <a:xfrm>
            <a:off x="381168" y="2287832"/>
            <a:ext cx="1496240" cy="1496240"/>
          </a:xfrm>
          <a:prstGeom prst="ellipse">
            <a:avLst/>
          </a:prstGeom>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nl-NL" sz="2400"/>
              <a:t>High</a:t>
            </a:r>
          </a:p>
          <a:p>
            <a:pPr algn="ctr"/>
            <a:r>
              <a:rPr lang="nl-NL" sz="2400"/>
              <a:t>Tech</a:t>
            </a:r>
            <a:endParaRPr lang="en-US" sz="2400"/>
          </a:p>
        </p:txBody>
      </p:sp>
      <p:sp>
        <p:nvSpPr>
          <p:cNvPr id="7" name="Oval 6">
            <a:extLst>
              <a:ext uri="{FF2B5EF4-FFF2-40B4-BE49-F238E27FC236}">
                <a16:creationId xmlns:a16="http://schemas.microsoft.com/office/drawing/2014/main" id="{FAF3728D-8931-344C-BDF0-ED1E649F6CAF}"/>
              </a:ext>
            </a:extLst>
          </p:cNvPr>
          <p:cNvSpPr/>
          <p:nvPr/>
        </p:nvSpPr>
        <p:spPr>
          <a:xfrm>
            <a:off x="3789033" y="2287832"/>
            <a:ext cx="1496240" cy="1496240"/>
          </a:xfrm>
          <a:prstGeom prst="ellipse">
            <a:avLst/>
          </a:prstGeom>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nl-NL" sz="2400" dirty="0" err="1"/>
              <a:t>Attractive</a:t>
            </a:r>
          </a:p>
          <a:p>
            <a:pPr algn="ctr"/>
            <a:r>
              <a:rPr lang="nl-NL" sz="2400" err="1"/>
              <a:t>Margins</a:t>
            </a:r>
            <a:endParaRPr lang="en-US" sz="2400"/>
          </a:p>
        </p:txBody>
      </p:sp>
      <p:sp>
        <p:nvSpPr>
          <p:cNvPr id="9" name="Oval 8">
            <a:extLst>
              <a:ext uri="{FF2B5EF4-FFF2-40B4-BE49-F238E27FC236}">
                <a16:creationId xmlns:a16="http://schemas.microsoft.com/office/drawing/2014/main" id="{6F7A24FF-DECD-F846-0E69-84F1E4DB68D2}"/>
              </a:ext>
            </a:extLst>
          </p:cNvPr>
          <p:cNvSpPr/>
          <p:nvPr/>
        </p:nvSpPr>
        <p:spPr>
          <a:xfrm>
            <a:off x="2085100" y="2287832"/>
            <a:ext cx="1496240" cy="1496240"/>
          </a:xfrm>
          <a:prstGeom prst="ellipse">
            <a:avLst/>
          </a:prstGeom>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nl-NL" sz="2400"/>
              <a:t>High</a:t>
            </a:r>
          </a:p>
          <a:p>
            <a:pPr algn="ctr"/>
            <a:r>
              <a:rPr lang="nl-NL" sz="2400"/>
              <a:t>Barriers</a:t>
            </a:r>
            <a:endParaRPr lang="en-US" sz="2400"/>
          </a:p>
        </p:txBody>
      </p:sp>
      <p:sp>
        <p:nvSpPr>
          <p:cNvPr id="13" name="Rectangle: Rounded Corners 12">
            <a:extLst>
              <a:ext uri="{FF2B5EF4-FFF2-40B4-BE49-F238E27FC236}">
                <a16:creationId xmlns:a16="http://schemas.microsoft.com/office/drawing/2014/main" id="{0C0BC03A-C514-CBD2-D67F-C9152DB3FC76}"/>
              </a:ext>
            </a:extLst>
          </p:cNvPr>
          <p:cNvSpPr/>
          <p:nvPr/>
        </p:nvSpPr>
        <p:spPr>
          <a:xfrm>
            <a:off x="304152" y="4140157"/>
            <a:ext cx="5036029" cy="1736646"/>
          </a:xfrm>
          <a:prstGeom prst="roundRect">
            <a:avLst/>
          </a:prstGeom>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nl-NL" sz="3200"/>
              <a:t>€700k </a:t>
            </a:r>
            <a:r>
              <a:rPr lang="nl-NL" sz="3200" err="1"/>
              <a:t>revenue</a:t>
            </a:r>
            <a:r>
              <a:rPr lang="nl-NL" sz="3200"/>
              <a:t> </a:t>
            </a:r>
            <a:r>
              <a:rPr lang="nl-NL" sz="3200" err="1"/>
              <a:t>to</a:t>
            </a:r>
            <a:r>
              <a:rPr lang="nl-NL" sz="3200"/>
              <a:t> date</a:t>
            </a:r>
          </a:p>
          <a:p>
            <a:pPr algn="ctr"/>
            <a:r>
              <a:rPr lang="nl-NL" sz="3200"/>
              <a:t>First pilot </a:t>
            </a:r>
            <a:r>
              <a:rPr lang="nl-NL" sz="3200" err="1"/>
              <a:t>by</a:t>
            </a:r>
            <a:r>
              <a:rPr lang="nl-NL" sz="3200"/>
              <a:t> 2030</a:t>
            </a:r>
            <a:endParaRPr lang="en-US" sz="3200"/>
          </a:p>
          <a:p>
            <a:pPr algn="ctr"/>
            <a:r>
              <a:rPr lang="nl-NL" sz="3200" b="1">
                <a:latin typeface="+mj-lt"/>
              </a:rPr>
              <a:t>€3B </a:t>
            </a:r>
            <a:r>
              <a:rPr lang="nl-NL" sz="3200" b="1" err="1">
                <a:latin typeface="+mj-lt"/>
              </a:rPr>
              <a:t>revenue</a:t>
            </a:r>
            <a:r>
              <a:rPr lang="nl-NL" sz="3200" b="1">
                <a:latin typeface="+mj-lt"/>
              </a:rPr>
              <a:t> </a:t>
            </a:r>
            <a:r>
              <a:rPr lang="nl-NL" sz="3200" b="1" err="1">
                <a:latin typeface="+mj-lt"/>
              </a:rPr>
              <a:t>from</a:t>
            </a:r>
            <a:r>
              <a:rPr lang="nl-NL" sz="3200" b="1">
                <a:latin typeface="+mj-lt"/>
              </a:rPr>
              <a:t> 2040</a:t>
            </a:r>
          </a:p>
        </p:txBody>
      </p:sp>
      <p:sp>
        <p:nvSpPr>
          <p:cNvPr id="15" name="Footer Placeholder 3">
            <a:extLst>
              <a:ext uri="{FF2B5EF4-FFF2-40B4-BE49-F238E27FC236}">
                <a16:creationId xmlns:a16="http://schemas.microsoft.com/office/drawing/2014/main" id="{25AA006D-7B04-7E33-E7EF-73A4EBE4A70D}"/>
              </a:ext>
            </a:extLst>
          </p:cNvPr>
          <p:cNvSpPr txBox="1">
            <a:spLocks/>
          </p:cNvSpPr>
          <p:nvPr/>
        </p:nvSpPr>
        <p:spPr>
          <a:xfrm>
            <a:off x="1474639" y="6381749"/>
            <a:ext cx="3062514" cy="179389"/>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schemeClr val="tx1">
                  <a:lumMod val="50000"/>
                  <a:lumOff val="50000"/>
                </a:schemeClr>
              </a:solidFill>
            </a:endParaRPr>
          </a:p>
        </p:txBody>
      </p:sp>
    </p:spTree>
    <p:extLst>
      <p:ext uri="{BB962C8B-B14F-4D97-AF65-F5344CB8AC3E}">
        <p14:creationId xmlns:p14="http://schemas.microsoft.com/office/powerpoint/2010/main" val="346651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fade">
                                      <p:cBhvr>
                                        <p:cTn id="27" dur="500"/>
                                        <p:tgtEl>
                                          <p:spTgt spid="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fade">
                                      <p:cBhvr>
                                        <p:cTn id="3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F522BFF-7860-655F-6384-9EB88BBEB94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0" y="0"/>
            <a:ext cx="12219012" cy="6858000"/>
          </a:xfrm>
          <a:prstGeom prst="rect">
            <a:avLst/>
          </a:prstGeom>
        </p:spPr>
      </p:pic>
      <p:sp>
        <p:nvSpPr>
          <p:cNvPr id="23" name="Rectangle 22">
            <a:extLst>
              <a:ext uri="{FF2B5EF4-FFF2-40B4-BE49-F238E27FC236}">
                <a16:creationId xmlns:a16="http://schemas.microsoft.com/office/drawing/2014/main" id="{E4DA5249-C704-2A07-92CE-6850A18718BE}"/>
              </a:ext>
            </a:extLst>
          </p:cNvPr>
          <p:cNvSpPr/>
          <p:nvPr/>
        </p:nvSpPr>
        <p:spPr>
          <a:xfrm>
            <a:off x="0" y="0"/>
            <a:ext cx="12219012" cy="685800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D9301EA-2755-CF4E-5D35-15DA4647D655}"/>
              </a:ext>
            </a:extLst>
          </p:cNvPr>
          <p:cNvSpPr>
            <a:spLocks noGrp="1"/>
          </p:cNvSpPr>
          <p:nvPr>
            <p:ph type="sldNum" sz="quarter" idx="12"/>
          </p:nvPr>
        </p:nvSpPr>
        <p:spPr/>
        <p:txBody>
          <a:bodyPr/>
          <a:lstStyle/>
          <a:p>
            <a:fld id="{D7F00F4F-7F15-44BA-9194-DB3B83C007E9}" type="slidenum">
              <a:rPr lang="en-US" smtClean="0"/>
              <a:t>15</a:t>
            </a:fld>
            <a:endParaRPr lang="en-US"/>
          </a:p>
        </p:txBody>
      </p:sp>
      <p:sp>
        <p:nvSpPr>
          <p:cNvPr id="6" name="Text Placeholder 5">
            <a:extLst>
              <a:ext uri="{FF2B5EF4-FFF2-40B4-BE49-F238E27FC236}">
                <a16:creationId xmlns:a16="http://schemas.microsoft.com/office/drawing/2014/main" id="{A2899421-29D7-B8EE-258A-689687C37FF1}"/>
              </a:ext>
            </a:extLst>
          </p:cNvPr>
          <p:cNvSpPr>
            <a:spLocks noGrp="1"/>
          </p:cNvSpPr>
          <p:nvPr>
            <p:ph type="body" sz="half" idx="15"/>
          </p:nvPr>
        </p:nvSpPr>
        <p:spPr/>
        <p:txBody>
          <a:bodyPr/>
          <a:lstStyle/>
          <a:p>
            <a:endParaRPr lang="en-US"/>
          </a:p>
        </p:txBody>
      </p:sp>
      <p:sp>
        <p:nvSpPr>
          <p:cNvPr id="7" name="Text Placeholder 6">
            <a:extLst>
              <a:ext uri="{FF2B5EF4-FFF2-40B4-BE49-F238E27FC236}">
                <a16:creationId xmlns:a16="http://schemas.microsoft.com/office/drawing/2014/main" id="{B114936D-7C1E-C642-B81C-9BCAD9180EBF}"/>
              </a:ext>
            </a:extLst>
          </p:cNvPr>
          <p:cNvSpPr>
            <a:spLocks noGrp="1"/>
          </p:cNvSpPr>
          <p:nvPr>
            <p:ph type="body" sz="half" idx="16"/>
          </p:nvPr>
        </p:nvSpPr>
        <p:spPr/>
        <p:txBody>
          <a:bodyPr/>
          <a:lstStyle/>
          <a:p>
            <a:endParaRPr lang="en-US"/>
          </a:p>
        </p:txBody>
      </p:sp>
      <p:pic>
        <p:nvPicPr>
          <p:cNvPr id="1026" name="Picture 6" descr="A person in a white shirt&#10;&#10;Description automatically generated">
            <a:extLst>
              <a:ext uri="{FF2B5EF4-FFF2-40B4-BE49-F238E27FC236}">
                <a16:creationId xmlns:a16="http://schemas.microsoft.com/office/drawing/2014/main" id="{CDA97FE4-09FA-9A7E-8714-A47E13C0F85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31333" y="407033"/>
            <a:ext cx="3345464" cy="334546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4" descr="A person in a blue shirt&#10;&#10;Description automatically generated">
            <a:extLst>
              <a:ext uri="{FF2B5EF4-FFF2-40B4-BE49-F238E27FC236}">
                <a16:creationId xmlns:a16="http://schemas.microsoft.com/office/drawing/2014/main" id="{9D222A50-301F-77F1-4344-6B0AE09080A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423268" y="351374"/>
            <a:ext cx="3345464" cy="334546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8">
            <a:extLst>
              <a:ext uri="{FF2B5EF4-FFF2-40B4-BE49-F238E27FC236}">
                <a16:creationId xmlns:a16="http://schemas.microsoft.com/office/drawing/2014/main" id="{E9A1D6E9-ECC8-E1EA-4A6D-D065163E95A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5203" y="407033"/>
            <a:ext cx="3345464" cy="3345464"/>
          </a:xfrm>
          <a:prstGeom prst="ellipse">
            <a:avLst/>
          </a:prstGeom>
        </p:spPr>
      </p:pic>
      <p:sp>
        <p:nvSpPr>
          <p:cNvPr id="14" name="TextBox 13">
            <a:extLst>
              <a:ext uri="{FF2B5EF4-FFF2-40B4-BE49-F238E27FC236}">
                <a16:creationId xmlns:a16="http://schemas.microsoft.com/office/drawing/2014/main" id="{6C9CAFE4-2194-F704-B565-919F99E521B7}"/>
              </a:ext>
            </a:extLst>
          </p:cNvPr>
          <p:cNvSpPr txBox="1"/>
          <p:nvPr/>
        </p:nvSpPr>
        <p:spPr>
          <a:xfrm>
            <a:off x="715203" y="3819173"/>
            <a:ext cx="3345464" cy="1015663"/>
          </a:xfrm>
          <a:prstGeom prst="rect">
            <a:avLst/>
          </a:prstGeom>
          <a:noFill/>
        </p:spPr>
        <p:txBody>
          <a:bodyPr wrap="square" rtlCol="0">
            <a:spAutoFit/>
          </a:bodyPr>
          <a:lstStyle/>
          <a:p>
            <a:pPr algn="ctr"/>
            <a:r>
              <a:rPr lang="nl-NL" sz="2800" b="1"/>
              <a:t>Bertrand van Ee</a:t>
            </a:r>
          </a:p>
          <a:p>
            <a:pPr algn="ctr"/>
            <a:r>
              <a:rPr lang="nl-NL" sz="3200" b="1">
                <a:solidFill>
                  <a:schemeClr val="accent1"/>
                </a:solidFill>
              </a:rPr>
              <a:t>CEO</a:t>
            </a:r>
          </a:p>
        </p:txBody>
      </p:sp>
      <p:sp>
        <p:nvSpPr>
          <p:cNvPr id="15" name="TextBox 14">
            <a:extLst>
              <a:ext uri="{FF2B5EF4-FFF2-40B4-BE49-F238E27FC236}">
                <a16:creationId xmlns:a16="http://schemas.microsoft.com/office/drawing/2014/main" id="{2CF2FEBD-4DFF-3D81-027C-521E0278BBAD}"/>
              </a:ext>
            </a:extLst>
          </p:cNvPr>
          <p:cNvSpPr txBox="1"/>
          <p:nvPr/>
        </p:nvSpPr>
        <p:spPr>
          <a:xfrm>
            <a:off x="4060667" y="3819173"/>
            <a:ext cx="4070666" cy="1015663"/>
          </a:xfrm>
          <a:prstGeom prst="rect">
            <a:avLst/>
          </a:prstGeom>
          <a:noFill/>
        </p:spPr>
        <p:txBody>
          <a:bodyPr wrap="square" rtlCol="0">
            <a:spAutoFit/>
          </a:bodyPr>
          <a:lstStyle/>
          <a:p>
            <a:pPr algn="ctr"/>
            <a:r>
              <a:rPr lang="nl-NL" sz="2800" b="1"/>
              <a:t>Marnix van der Kleij</a:t>
            </a:r>
          </a:p>
          <a:p>
            <a:pPr algn="ctr"/>
            <a:r>
              <a:rPr lang="nl-NL" sz="3200" b="1">
                <a:solidFill>
                  <a:schemeClr val="accent1"/>
                </a:solidFill>
              </a:rPr>
              <a:t>CFO</a:t>
            </a:r>
            <a:endParaRPr lang="en-US" sz="3200" b="1">
              <a:solidFill>
                <a:schemeClr val="accent1"/>
              </a:solidFill>
            </a:endParaRPr>
          </a:p>
        </p:txBody>
      </p:sp>
      <p:sp>
        <p:nvSpPr>
          <p:cNvPr id="16" name="TextBox 15">
            <a:extLst>
              <a:ext uri="{FF2B5EF4-FFF2-40B4-BE49-F238E27FC236}">
                <a16:creationId xmlns:a16="http://schemas.microsoft.com/office/drawing/2014/main" id="{377570A4-FEF5-7E9C-6A1F-C67BDED91E85}"/>
              </a:ext>
            </a:extLst>
          </p:cNvPr>
          <p:cNvSpPr txBox="1"/>
          <p:nvPr/>
        </p:nvSpPr>
        <p:spPr>
          <a:xfrm>
            <a:off x="8131333" y="3819173"/>
            <a:ext cx="3345464" cy="1200329"/>
          </a:xfrm>
          <a:prstGeom prst="rect">
            <a:avLst/>
          </a:prstGeom>
          <a:noFill/>
        </p:spPr>
        <p:txBody>
          <a:bodyPr wrap="square" rtlCol="0">
            <a:spAutoFit/>
          </a:bodyPr>
          <a:lstStyle/>
          <a:p>
            <a:pPr algn="ctr"/>
            <a:r>
              <a:rPr lang="nl-NL" sz="2800" b="1"/>
              <a:t>Mars Geuze</a:t>
            </a:r>
          </a:p>
          <a:p>
            <a:pPr algn="ctr"/>
            <a:r>
              <a:rPr lang="nl-NL" sz="3200" b="1">
                <a:solidFill>
                  <a:schemeClr val="accent1"/>
                </a:solidFill>
              </a:rPr>
              <a:t>CHO</a:t>
            </a:r>
          </a:p>
          <a:p>
            <a:pPr algn="ctr"/>
            <a:r>
              <a:rPr lang="nl-NL" sz="1200" b="1">
                <a:solidFill>
                  <a:schemeClr val="accent1">
                    <a:lumMod val="60000"/>
                    <a:lumOff val="40000"/>
                  </a:schemeClr>
                </a:solidFill>
              </a:rPr>
              <a:t>(Chief Hyperloop </a:t>
            </a:r>
            <a:r>
              <a:rPr lang="nl-NL" sz="1200" b="1" err="1">
                <a:solidFill>
                  <a:schemeClr val="accent1">
                    <a:lumMod val="60000"/>
                    <a:lumOff val="40000"/>
                  </a:schemeClr>
                </a:solidFill>
              </a:rPr>
              <a:t>Officer</a:t>
            </a:r>
            <a:r>
              <a:rPr lang="nl-NL" sz="1200" b="1">
                <a:solidFill>
                  <a:schemeClr val="accent1">
                    <a:lumMod val="60000"/>
                    <a:lumOff val="40000"/>
                  </a:schemeClr>
                </a:solidFill>
              </a:rPr>
              <a:t>)</a:t>
            </a:r>
            <a:endParaRPr lang="en-US" sz="1200" b="1">
              <a:solidFill>
                <a:schemeClr val="accent1">
                  <a:lumMod val="60000"/>
                  <a:lumOff val="40000"/>
                </a:schemeClr>
              </a:solidFill>
            </a:endParaRPr>
          </a:p>
        </p:txBody>
      </p:sp>
      <p:sp>
        <p:nvSpPr>
          <p:cNvPr id="17" name="TextBox 16">
            <a:extLst>
              <a:ext uri="{FF2B5EF4-FFF2-40B4-BE49-F238E27FC236}">
                <a16:creationId xmlns:a16="http://schemas.microsoft.com/office/drawing/2014/main" id="{1C35229F-D57D-9DFF-3870-1BA628FDC9A6}"/>
              </a:ext>
            </a:extLst>
          </p:cNvPr>
          <p:cNvSpPr txBox="1"/>
          <p:nvPr/>
        </p:nvSpPr>
        <p:spPr>
          <a:xfrm>
            <a:off x="578443" y="4978841"/>
            <a:ext cx="3618984" cy="830997"/>
          </a:xfrm>
          <a:prstGeom prst="rect">
            <a:avLst/>
          </a:prstGeom>
          <a:noFill/>
        </p:spPr>
        <p:txBody>
          <a:bodyPr wrap="square" rtlCol="0">
            <a:spAutoFit/>
          </a:bodyPr>
          <a:lstStyle/>
          <a:p>
            <a:pPr algn="ctr"/>
            <a:r>
              <a:rPr lang="nl-NL" sz="2400"/>
              <a:t>40+ </a:t>
            </a:r>
            <a:r>
              <a:rPr lang="nl-NL" sz="2400" err="1"/>
              <a:t>years</a:t>
            </a:r>
            <a:r>
              <a:rPr lang="nl-NL" sz="2400"/>
              <a:t> transport project </a:t>
            </a:r>
            <a:r>
              <a:rPr lang="nl-NL" sz="2400" err="1"/>
              <a:t>realization</a:t>
            </a:r>
            <a:endParaRPr lang="nl-NL" sz="2400"/>
          </a:p>
        </p:txBody>
      </p:sp>
      <p:sp>
        <p:nvSpPr>
          <p:cNvPr id="19" name="TextBox 18">
            <a:extLst>
              <a:ext uri="{FF2B5EF4-FFF2-40B4-BE49-F238E27FC236}">
                <a16:creationId xmlns:a16="http://schemas.microsoft.com/office/drawing/2014/main" id="{564F98CD-4955-8156-B557-B04C3E416B79}"/>
              </a:ext>
            </a:extLst>
          </p:cNvPr>
          <p:cNvSpPr txBox="1"/>
          <p:nvPr/>
        </p:nvSpPr>
        <p:spPr>
          <a:xfrm>
            <a:off x="4197425" y="4978841"/>
            <a:ext cx="3797150" cy="1200329"/>
          </a:xfrm>
          <a:prstGeom prst="rect">
            <a:avLst/>
          </a:prstGeom>
          <a:noFill/>
        </p:spPr>
        <p:txBody>
          <a:bodyPr wrap="square" lIns="91440" tIns="45720" rIns="91440" bIns="45720" rtlCol="0" anchor="t">
            <a:spAutoFit/>
          </a:bodyPr>
          <a:lstStyle/>
          <a:p>
            <a:pPr algn="ctr"/>
            <a:r>
              <a:rPr lang="nl-NL" sz="2400" dirty="0" err="1"/>
              <a:t>Scaled</a:t>
            </a:r>
            <a:r>
              <a:rPr lang="nl-NL" sz="2400" dirty="0"/>
              <a:t> &amp; </a:t>
            </a:r>
            <a:r>
              <a:rPr lang="nl-NL" sz="2400" dirty="0" err="1"/>
              <a:t>exited</a:t>
            </a:r>
            <a:r>
              <a:rPr lang="nl-NL" sz="2400" dirty="0"/>
              <a:t> 8 companies </a:t>
            </a:r>
            <a:br>
              <a:rPr lang="nl-NL" sz="2400" dirty="0"/>
            </a:br>
            <a:r>
              <a:rPr lang="nl-NL" sz="2400" dirty="0"/>
              <a:t>€250m+ </a:t>
            </a:r>
            <a:r>
              <a:rPr lang="nl-NL" sz="2400" dirty="0" err="1"/>
              <a:t>proceeds</a:t>
            </a:r>
            <a:endParaRPr lang="nl-NL" sz="2400" dirty="0" err="1">
              <a:cs typeface="Segoe UI"/>
            </a:endParaRPr>
          </a:p>
        </p:txBody>
      </p:sp>
      <p:sp>
        <p:nvSpPr>
          <p:cNvPr id="20" name="TextBox 19">
            <a:extLst>
              <a:ext uri="{FF2B5EF4-FFF2-40B4-BE49-F238E27FC236}">
                <a16:creationId xmlns:a16="http://schemas.microsoft.com/office/drawing/2014/main" id="{A518E4C9-8F45-CF16-15F4-01ABEC76900F}"/>
              </a:ext>
            </a:extLst>
          </p:cNvPr>
          <p:cNvSpPr txBox="1"/>
          <p:nvPr/>
        </p:nvSpPr>
        <p:spPr>
          <a:xfrm>
            <a:off x="8131333" y="4978841"/>
            <a:ext cx="3345464" cy="1200329"/>
          </a:xfrm>
          <a:prstGeom prst="rect">
            <a:avLst/>
          </a:prstGeom>
          <a:noFill/>
        </p:spPr>
        <p:txBody>
          <a:bodyPr wrap="square" rtlCol="0">
            <a:spAutoFit/>
          </a:bodyPr>
          <a:lstStyle/>
          <a:p>
            <a:pPr algn="ctr"/>
            <a:r>
              <a:rPr lang="nl-NL" sz="2400"/>
              <a:t>Co-</a:t>
            </a:r>
            <a:r>
              <a:rPr lang="nl-NL" sz="2400" err="1"/>
              <a:t>Founder</a:t>
            </a:r>
            <a:r>
              <a:rPr lang="nl-NL" sz="2400"/>
              <a:t> &amp;</a:t>
            </a:r>
          </a:p>
          <a:p>
            <a:pPr algn="ctr"/>
            <a:r>
              <a:rPr lang="nl-NL" sz="2400"/>
              <a:t>Winner 1st hyperloop </a:t>
            </a:r>
            <a:r>
              <a:rPr lang="nl-NL" sz="2400" err="1"/>
              <a:t>competition</a:t>
            </a:r>
            <a:endParaRPr lang="nl-NL" sz="2400"/>
          </a:p>
        </p:txBody>
      </p:sp>
      <p:sp>
        <p:nvSpPr>
          <p:cNvPr id="24" name="Footer Placeholder 3">
            <a:extLst>
              <a:ext uri="{FF2B5EF4-FFF2-40B4-BE49-F238E27FC236}">
                <a16:creationId xmlns:a16="http://schemas.microsoft.com/office/drawing/2014/main" id="{4A8E2CCE-5B8D-D662-63ED-A10A32D0D521}"/>
              </a:ext>
            </a:extLst>
          </p:cNvPr>
          <p:cNvSpPr txBox="1">
            <a:spLocks/>
          </p:cNvSpPr>
          <p:nvPr/>
        </p:nvSpPr>
        <p:spPr>
          <a:xfrm>
            <a:off x="4564743" y="6381749"/>
            <a:ext cx="3062514" cy="179389"/>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schemeClr val="tx1">
                  <a:lumMod val="50000"/>
                  <a:lumOff val="50000"/>
                </a:schemeClr>
              </a:solidFill>
            </a:endParaRPr>
          </a:p>
        </p:txBody>
      </p:sp>
    </p:spTree>
    <p:extLst>
      <p:ext uri="{BB962C8B-B14F-4D97-AF65-F5344CB8AC3E}">
        <p14:creationId xmlns:p14="http://schemas.microsoft.com/office/powerpoint/2010/main" val="76172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500"/>
                                        <p:tgtEl>
                                          <p:spTgt spid="10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p:bldP spid="15" grpId="0"/>
      <p:bldP spid="16" grpId="0"/>
      <p:bldP spid="17"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8F7FB6-C672-32EB-6CB9-A85BE226E05D}"/>
              </a:ext>
            </a:extLst>
          </p:cNvPr>
          <p:cNvSpPr>
            <a:spLocks noGrp="1"/>
          </p:cNvSpPr>
          <p:nvPr>
            <p:ph type="sldNum" sz="quarter" idx="12"/>
          </p:nvPr>
        </p:nvSpPr>
        <p:spPr/>
        <p:txBody>
          <a:bodyPr/>
          <a:lstStyle/>
          <a:p>
            <a:fld id="{D7F00F4F-7F15-44BA-9194-DB3B83C007E9}" type="slidenum">
              <a:rPr lang="en-US" smtClean="0"/>
              <a:t>16</a:t>
            </a:fld>
            <a:endParaRPr lang="en-US"/>
          </a:p>
        </p:txBody>
      </p:sp>
      <p:sp>
        <p:nvSpPr>
          <p:cNvPr id="6" name="Text Placeholder 5">
            <a:extLst>
              <a:ext uri="{FF2B5EF4-FFF2-40B4-BE49-F238E27FC236}">
                <a16:creationId xmlns:a16="http://schemas.microsoft.com/office/drawing/2014/main" id="{99F424BB-8FBF-6342-2AB0-B6A00D9936A2}"/>
              </a:ext>
            </a:extLst>
          </p:cNvPr>
          <p:cNvSpPr>
            <a:spLocks noGrp="1"/>
          </p:cNvSpPr>
          <p:nvPr>
            <p:ph type="body" sz="half" idx="15"/>
          </p:nvPr>
        </p:nvSpPr>
        <p:spPr/>
        <p:txBody>
          <a:bodyPr/>
          <a:lstStyle/>
          <a:p>
            <a:endParaRPr lang="en-US"/>
          </a:p>
        </p:txBody>
      </p:sp>
      <p:sp>
        <p:nvSpPr>
          <p:cNvPr id="7" name="Text Placeholder 6">
            <a:extLst>
              <a:ext uri="{FF2B5EF4-FFF2-40B4-BE49-F238E27FC236}">
                <a16:creationId xmlns:a16="http://schemas.microsoft.com/office/drawing/2014/main" id="{130D5C5B-CFEB-F245-025D-5E1E1ABC6C43}"/>
              </a:ext>
            </a:extLst>
          </p:cNvPr>
          <p:cNvSpPr>
            <a:spLocks noGrp="1"/>
          </p:cNvSpPr>
          <p:nvPr>
            <p:ph type="body" sz="half" idx="16"/>
          </p:nvPr>
        </p:nvSpPr>
        <p:spPr/>
        <p:txBody>
          <a:bodyPr/>
          <a:lstStyle/>
          <a:p>
            <a:endParaRPr lang="en-US"/>
          </a:p>
        </p:txBody>
      </p:sp>
      <p:sp>
        <p:nvSpPr>
          <p:cNvPr id="9" name="TextBox 8">
            <a:extLst>
              <a:ext uri="{FF2B5EF4-FFF2-40B4-BE49-F238E27FC236}">
                <a16:creationId xmlns:a16="http://schemas.microsoft.com/office/drawing/2014/main" id="{FECF1C2D-D17D-ED8A-FE23-E090169115CE}"/>
              </a:ext>
            </a:extLst>
          </p:cNvPr>
          <p:cNvSpPr txBox="1"/>
          <p:nvPr/>
        </p:nvSpPr>
        <p:spPr>
          <a:xfrm>
            <a:off x="4032173" y="2500829"/>
            <a:ext cx="4764165" cy="1077218"/>
          </a:xfrm>
          <a:prstGeom prst="rect">
            <a:avLst/>
          </a:prstGeom>
          <a:noFill/>
        </p:spPr>
        <p:txBody>
          <a:bodyPr wrap="square" rtlCol="0">
            <a:spAutoFit/>
          </a:bodyPr>
          <a:lstStyle/>
          <a:p>
            <a:pPr algn="ctr"/>
            <a:r>
              <a:rPr lang="nl-NL" sz="3200"/>
              <a:t>We are </a:t>
            </a:r>
            <a:r>
              <a:rPr lang="nl-NL" sz="3200" err="1"/>
              <a:t>raising</a:t>
            </a:r>
            <a:r>
              <a:rPr lang="nl-NL" sz="3200"/>
              <a:t> </a:t>
            </a:r>
          </a:p>
          <a:p>
            <a:pPr algn="ctr"/>
            <a:r>
              <a:rPr lang="nl-NL" sz="3200" b="1"/>
              <a:t>€20 </a:t>
            </a:r>
            <a:r>
              <a:rPr lang="nl-NL" sz="3200" b="1" err="1"/>
              <a:t>million</a:t>
            </a:r>
            <a:r>
              <a:rPr lang="nl-NL" sz="3200" b="1"/>
              <a:t> in 2024</a:t>
            </a:r>
            <a:endParaRPr lang="en-US" sz="3200" b="1"/>
          </a:p>
        </p:txBody>
      </p:sp>
      <p:sp>
        <p:nvSpPr>
          <p:cNvPr id="10" name="TextBox 9">
            <a:extLst>
              <a:ext uri="{FF2B5EF4-FFF2-40B4-BE49-F238E27FC236}">
                <a16:creationId xmlns:a16="http://schemas.microsoft.com/office/drawing/2014/main" id="{679143B8-E767-7007-0C98-71588054A21D}"/>
              </a:ext>
            </a:extLst>
          </p:cNvPr>
          <p:cNvSpPr txBox="1"/>
          <p:nvPr/>
        </p:nvSpPr>
        <p:spPr>
          <a:xfrm>
            <a:off x="3607393" y="4293650"/>
            <a:ext cx="5613726" cy="1077218"/>
          </a:xfrm>
          <a:prstGeom prst="rect">
            <a:avLst/>
          </a:prstGeom>
          <a:noFill/>
        </p:spPr>
        <p:txBody>
          <a:bodyPr wrap="square" rtlCol="0">
            <a:spAutoFit/>
          </a:bodyPr>
          <a:lstStyle/>
          <a:p>
            <a:pPr algn="ctr"/>
            <a:r>
              <a:rPr lang="nl-NL" sz="3200" err="1"/>
              <a:t>To</a:t>
            </a:r>
            <a:r>
              <a:rPr lang="nl-NL" sz="3200"/>
              <a:t> </a:t>
            </a:r>
            <a:r>
              <a:rPr lang="nl-NL" sz="3200" err="1"/>
              <a:t>build</a:t>
            </a:r>
            <a:r>
              <a:rPr lang="nl-NL" sz="3200"/>
              <a:t> a </a:t>
            </a:r>
            <a:r>
              <a:rPr lang="nl-NL" sz="3200" err="1"/>
              <a:t>fully</a:t>
            </a:r>
            <a:r>
              <a:rPr lang="nl-NL" sz="3200"/>
              <a:t> </a:t>
            </a:r>
            <a:r>
              <a:rPr lang="nl-NL" sz="3200" err="1"/>
              <a:t>functional</a:t>
            </a:r>
            <a:r>
              <a:rPr lang="nl-NL" sz="3200"/>
              <a:t> </a:t>
            </a:r>
            <a:r>
              <a:rPr lang="nl-NL" sz="3200" b="1"/>
              <a:t>hyperloop prototype</a:t>
            </a:r>
            <a:endParaRPr lang="en-US" sz="3200" b="1"/>
          </a:p>
        </p:txBody>
      </p:sp>
      <p:pic>
        <p:nvPicPr>
          <p:cNvPr id="11" name="Content Placeholder 10">
            <a:extLst>
              <a:ext uri="{FF2B5EF4-FFF2-40B4-BE49-F238E27FC236}">
                <a16:creationId xmlns:a16="http://schemas.microsoft.com/office/drawing/2014/main" id="{C8E3317D-190C-CED4-42E7-1FAE33B408C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8"/>
          <a:stretch/>
        </p:blipFill>
        <p:spPr>
          <a:xfrm>
            <a:off x="-20430" y="0"/>
            <a:ext cx="12232859" cy="6181955"/>
          </a:xfrm>
          <a:prstGeom prst="rect">
            <a:avLst/>
          </a:prstGeom>
        </p:spPr>
      </p:pic>
      <p:sp>
        <p:nvSpPr>
          <p:cNvPr id="17" name="Rectangle: Rounded Corners 16">
            <a:extLst>
              <a:ext uri="{FF2B5EF4-FFF2-40B4-BE49-F238E27FC236}">
                <a16:creationId xmlns:a16="http://schemas.microsoft.com/office/drawing/2014/main" id="{9A513735-DD3C-95F3-7D66-CC5B1F45CD0A}"/>
              </a:ext>
            </a:extLst>
          </p:cNvPr>
          <p:cNvSpPr/>
          <p:nvPr/>
        </p:nvSpPr>
        <p:spPr>
          <a:xfrm>
            <a:off x="1742271" y="3864653"/>
            <a:ext cx="8892988" cy="646986"/>
          </a:xfrm>
          <a:prstGeom prst="roundRect">
            <a:avLst/>
          </a:prstGeom>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nl-NL" sz="3200" b="1" dirty="0"/>
              <a:t>We </a:t>
            </a:r>
            <a:r>
              <a:rPr lang="nl-NL" sz="3200" b="1" dirty="0" err="1"/>
              <a:t>will</a:t>
            </a:r>
            <a:r>
              <a:rPr lang="nl-NL" sz="3200" b="1" dirty="0"/>
              <a:t> </a:t>
            </a:r>
            <a:r>
              <a:rPr lang="nl-NL" sz="3200" b="1" dirty="0" err="1"/>
              <a:t>build</a:t>
            </a:r>
            <a:r>
              <a:rPr lang="nl-NL" sz="3200" b="1" dirty="0"/>
              <a:t> a passenger vehicle prototype</a:t>
            </a:r>
          </a:p>
        </p:txBody>
      </p:sp>
      <p:sp>
        <p:nvSpPr>
          <p:cNvPr id="21" name="Rectangle: Rounded Corners 20">
            <a:extLst>
              <a:ext uri="{FF2B5EF4-FFF2-40B4-BE49-F238E27FC236}">
                <a16:creationId xmlns:a16="http://schemas.microsoft.com/office/drawing/2014/main" id="{B189C24A-5E13-F3B4-EF3D-F351DEB81016}"/>
              </a:ext>
            </a:extLst>
          </p:cNvPr>
          <p:cNvSpPr/>
          <p:nvPr/>
        </p:nvSpPr>
        <p:spPr>
          <a:xfrm>
            <a:off x="3433482" y="403630"/>
            <a:ext cx="5325036" cy="1736646"/>
          </a:xfrm>
          <a:prstGeom prst="roundRect">
            <a:avLst/>
          </a:prstGeom>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gn="ctr"/>
            <a:r>
              <a:rPr lang="nl-NL" sz="3200" dirty="0">
                <a:latin typeface="+mj-lt"/>
              </a:rPr>
              <a:t>We are </a:t>
            </a:r>
            <a:r>
              <a:rPr lang="nl-NL" sz="3200" dirty="0" err="1">
                <a:latin typeface="+mj-lt"/>
              </a:rPr>
              <a:t>raising</a:t>
            </a:r>
            <a:endParaRPr lang="nl-NL" sz="3200" dirty="0">
              <a:latin typeface="+mj-lt"/>
            </a:endParaRPr>
          </a:p>
          <a:p>
            <a:pPr algn="ctr"/>
            <a:r>
              <a:rPr lang="nl-NL" sz="3200" b="1" dirty="0">
                <a:latin typeface="+mj-lt"/>
              </a:rPr>
              <a:t>€15-20 </a:t>
            </a:r>
            <a:r>
              <a:rPr lang="nl-NL" sz="3200" b="1" dirty="0" err="1">
                <a:latin typeface="+mj-lt"/>
              </a:rPr>
              <a:t>million</a:t>
            </a:r>
            <a:r>
              <a:rPr lang="nl-NL" sz="3200" b="1" dirty="0">
                <a:latin typeface="+mj-lt"/>
              </a:rPr>
              <a:t> </a:t>
            </a:r>
            <a:r>
              <a:rPr lang="nl-NL" sz="3200" b="1" dirty="0" err="1">
                <a:latin typeface="+mj-lt"/>
              </a:rPr>
              <a:t>by</a:t>
            </a:r>
            <a:r>
              <a:rPr lang="nl-NL" sz="3200" b="1" dirty="0">
                <a:latin typeface="+mj-lt"/>
              </a:rPr>
              <a:t> mid-2024</a:t>
            </a:r>
            <a:endParaRPr lang="en-US" sz="3200" b="1" dirty="0">
              <a:latin typeface="+mj-lt"/>
            </a:endParaRPr>
          </a:p>
        </p:txBody>
      </p:sp>
      <p:sp>
        <p:nvSpPr>
          <p:cNvPr id="22" name="Rectangle: Rounded Corners 21">
            <a:extLst>
              <a:ext uri="{FF2B5EF4-FFF2-40B4-BE49-F238E27FC236}">
                <a16:creationId xmlns:a16="http://schemas.microsoft.com/office/drawing/2014/main" id="{C17FC826-11C2-CFD7-BAE7-1D962F701ABD}"/>
              </a:ext>
            </a:extLst>
          </p:cNvPr>
          <p:cNvSpPr/>
          <p:nvPr/>
        </p:nvSpPr>
        <p:spPr>
          <a:xfrm>
            <a:off x="1896094" y="2200628"/>
            <a:ext cx="4490742" cy="919401"/>
          </a:xfrm>
          <a:prstGeom prst="roundRect">
            <a:avLst/>
          </a:prstGeom>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nl-NL" sz="2400" dirty="0">
                <a:latin typeface="+mj-lt"/>
              </a:rPr>
              <a:t>20% discount </a:t>
            </a:r>
            <a:r>
              <a:rPr lang="nl-NL" sz="2400" dirty="0" err="1">
                <a:latin typeface="+mj-lt"/>
              </a:rPr>
              <a:t>for</a:t>
            </a:r>
            <a:r>
              <a:rPr lang="nl-NL" sz="2400" dirty="0">
                <a:latin typeface="+mj-lt"/>
              </a:rPr>
              <a:t> </a:t>
            </a:r>
            <a:r>
              <a:rPr lang="nl-NL" sz="2400" dirty="0" err="1">
                <a:latin typeface="+mj-lt"/>
              </a:rPr>
              <a:t>early</a:t>
            </a:r>
            <a:r>
              <a:rPr lang="nl-NL" sz="2400" dirty="0">
                <a:latin typeface="+mj-lt"/>
              </a:rPr>
              <a:t> </a:t>
            </a:r>
            <a:r>
              <a:rPr lang="nl-NL" sz="2400" dirty="0" err="1">
                <a:latin typeface="+mj-lt"/>
              </a:rPr>
              <a:t>backers</a:t>
            </a:r>
            <a:endParaRPr lang="nl-NL" sz="2400" dirty="0">
              <a:latin typeface="+mj-lt"/>
            </a:endParaRPr>
          </a:p>
          <a:p>
            <a:pPr algn="ctr"/>
            <a:r>
              <a:rPr lang="nl-NL" sz="2400" dirty="0">
                <a:latin typeface="+mj-lt"/>
              </a:rPr>
              <a:t>€10M </a:t>
            </a:r>
            <a:r>
              <a:rPr lang="nl-NL" sz="2400" dirty="0" err="1">
                <a:latin typeface="+mj-lt"/>
              </a:rPr>
              <a:t>already</a:t>
            </a:r>
            <a:r>
              <a:rPr lang="nl-NL" sz="2400" dirty="0">
                <a:latin typeface="+mj-lt"/>
              </a:rPr>
              <a:t> </a:t>
            </a:r>
            <a:r>
              <a:rPr lang="nl-NL" sz="2400" dirty="0" err="1">
                <a:latin typeface="+mj-lt"/>
              </a:rPr>
              <a:t>committed</a:t>
            </a:r>
            <a:endParaRPr lang="nl-NL" sz="2400" dirty="0">
              <a:latin typeface="+mj-lt"/>
            </a:endParaRPr>
          </a:p>
        </p:txBody>
      </p:sp>
      <p:sp>
        <p:nvSpPr>
          <p:cNvPr id="24" name="Rectangle 23">
            <a:extLst>
              <a:ext uri="{FF2B5EF4-FFF2-40B4-BE49-F238E27FC236}">
                <a16:creationId xmlns:a16="http://schemas.microsoft.com/office/drawing/2014/main" id="{010BB5B1-12B4-4258-3F32-A864C9C690F1}"/>
              </a:ext>
            </a:extLst>
          </p:cNvPr>
          <p:cNvSpPr/>
          <p:nvPr/>
        </p:nvSpPr>
        <p:spPr>
          <a:xfrm>
            <a:off x="4032173" y="1785226"/>
            <a:ext cx="297456" cy="5004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ooter Placeholder 3">
            <a:extLst>
              <a:ext uri="{FF2B5EF4-FFF2-40B4-BE49-F238E27FC236}">
                <a16:creationId xmlns:a16="http://schemas.microsoft.com/office/drawing/2014/main" id="{44196EFA-29C7-4832-5464-5890379FC562}"/>
              </a:ext>
            </a:extLst>
          </p:cNvPr>
          <p:cNvSpPr txBox="1">
            <a:spLocks/>
          </p:cNvSpPr>
          <p:nvPr/>
        </p:nvSpPr>
        <p:spPr>
          <a:xfrm>
            <a:off x="4564743" y="6381749"/>
            <a:ext cx="3062514" cy="179389"/>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schemeClr val="tx1">
                  <a:lumMod val="50000"/>
                  <a:lumOff val="50000"/>
                </a:schemeClr>
              </a:solidFill>
            </a:endParaRPr>
          </a:p>
        </p:txBody>
      </p:sp>
      <p:sp>
        <p:nvSpPr>
          <p:cNvPr id="2" name="Rectangle: Rounded Corners 30">
            <a:extLst>
              <a:ext uri="{FF2B5EF4-FFF2-40B4-BE49-F238E27FC236}">
                <a16:creationId xmlns:a16="http://schemas.microsoft.com/office/drawing/2014/main" id="{6867F498-E3FB-DBBB-8CB7-08C8F337C1EB}"/>
              </a:ext>
            </a:extLst>
          </p:cNvPr>
          <p:cNvSpPr>
            <a:spLocks/>
          </p:cNvSpPr>
          <p:nvPr/>
        </p:nvSpPr>
        <p:spPr>
          <a:xfrm>
            <a:off x="778151" y="4959974"/>
            <a:ext cx="10821228" cy="790604"/>
          </a:xfrm>
          <a:prstGeom prst="roundRect">
            <a:avLst/>
          </a:prstGeom>
          <a:solidFill>
            <a:schemeClr val="accent1"/>
          </a:solidFill>
          <a:ln w="285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ctr" anchorCtr="0" forceAA="0" compatLnSpc="1">
            <a:prstTxWarp prst="textNoShape">
              <a:avLst/>
            </a:prstTxWarp>
            <a:noAutofit/>
          </a:bodyPr>
          <a:lstStyle/>
          <a:p>
            <a:pPr algn="ctr"/>
            <a:r>
              <a:rPr lang="en-US" sz="2200" b="1" dirty="0">
                <a:solidFill>
                  <a:schemeClr val="bg1"/>
                </a:solidFill>
                <a:ea typeface="Verdana" panose="020B0604030504040204" pitchFamily="34" charset="0"/>
                <a:cs typeface="Segoe UI Semibold" panose="020B0702040204020203" pitchFamily="34" charset="0"/>
              </a:rPr>
              <a:t>Exit within 5-10 years at &gt;10x</a:t>
            </a:r>
          </a:p>
          <a:p>
            <a:pPr algn="ctr"/>
            <a:r>
              <a:rPr lang="en-US" sz="2200" b="1" dirty="0">
                <a:solidFill>
                  <a:schemeClr val="bg1"/>
                </a:solidFill>
                <a:ea typeface="Verdana" panose="020B0604030504040204" pitchFamily="34" charset="0"/>
                <a:cs typeface="Segoe UI Semibold" panose="020B0702040204020203" pitchFamily="34" charset="0"/>
              </a:rPr>
              <a:t>(large order book)  </a:t>
            </a:r>
          </a:p>
        </p:txBody>
      </p:sp>
    </p:spTree>
    <p:extLst>
      <p:ext uri="{BB962C8B-B14F-4D97-AF65-F5344CB8AC3E}">
        <p14:creationId xmlns:p14="http://schemas.microsoft.com/office/powerpoint/2010/main" val="19244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animEffect transition="in" filter="fade">
                                      <p:cBhvr>
                                        <p:cTn id="18" dur="500"/>
                                        <p:tgtEl>
                                          <p:spTgt spid="22">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xEl>
                                              <p:pRg st="1" end="1"/>
                                            </p:txEl>
                                          </p:spTgt>
                                        </p:tgtEl>
                                        <p:attrNameLst>
                                          <p:attrName>style.visibility</p:attrName>
                                        </p:attrNameLst>
                                      </p:cBhvr>
                                      <p:to>
                                        <p:strVal val="visible"/>
                                      </p:to>
                                    </p:set>
                                    <p:animEffect transition="in" filter="fade">
                                      <p:cBhvr>
                                        <p:cTn id="26"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BF6B2D9-262B-5776-C9C1-F5F118F976E4}"/>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805683"/>
            <a:ext cx="12192000" cy="4592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DC88969-5C0D-E767-9CD8-52B30AD4E5B3}"/>
              </a:ext>
            </a:extLst>
          </p:cNvPr>
          <p:cNvSpPr>
            <a:spLocks noGrp="1"/>
          </p:cNvSpPr>
          <p:nvPr>
            <p:ph type="sldNum" sz="quarter" idx="12"/>
          </p:nvPr>
        </p:nvSpPr>
        <p:spPr>
          <a:xfrm>
            <a:off x="11496674" y="6381749"/>
            <a:ext cx="360363" cy="15888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00F4F-7F15-44BA-9194-DB3B83C007E9}" type="slidenum">
              <a:rPr kumimoji="0" lang="en-US" sz="1000" b="0" i="0" u="none" strike="noStrike" kern="1200" cap="none" spc="0" normalizeH="0" baseline="0" noProof="0" smtClean="0">
                <a:ln>
                  <a:noFill/>
                </a:ln>
                <a:solidFill>
                  <a:prstClr val="white">
                    <a:lumMod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prstClr val="white">
                  <a:lumMod val="75000"/>
                </a:prstClr>
              </a:solidFill>
              <a:effectLst/>
              <a:uLnTx/>
              <a:uFillTx/>
              <a:latin typeface="Segoe UI"/>
              <a:ea typeface="+mn-ea"/>
              <a:cs typeface="+mn-cs"/>
            </a:endParaRPr>
          </a:p>
        </p:txBody>
      </p:sp>
      <p:sp>
        <p:nvSpPr>
          <p:cNvPr id="2" name="TextBox 1">
            <a:extLst>
              <a:ext uri="{FF2B5EF4-FFF2-40B4-BE49-F238E27FC236}">
                <a16:creationId xmlns:a16="http://schemas.microsoft.com/office/drawing/2014/main" id="{709DD40F-0943-0006-A18A-FE4919DB4FEA}"/>
              </a:ext>
            </a:extLst>
          </p:cNvPr>
          <p:cNvSpPr txBox="1"/>
          <p:nvPr/>
        </p:nvSpPr>
        <p:spPr>
          <a:xfrm>
            <a:off x="5144457" y="131531"/>
            <a:ext cx="1903085" cy="584775"/>
          </a:xfrm>
          <a:prstGeom prst="rect">
            <a:avLst/>
          </a:prstGeom>
          <a:noFill/>
        </p:spPr>
        <p:txBody>
          <a:bodyPr wrap="none" rtlCol="0">
            <a:spAutoFit/>
          </a:bodyPr>
          <a:lstStyle/>
          <a:p>
            <a:pPr algn="ctr"/>
            <a:r>
              <a:rPr lang="nl-NL" sz="3200" b="1"/>
              <a:t>Join </a:t>
            </a:r>
            <a:r>
              <a:rPr lang="nl-NL" sz="3200" b="1" err="1"/>
              <a:t>us</a:t>
            </a:r>
            <a:r>
              <a:rPr lang="nl-NL" sz="3200" b="1"/>
              <a:t>…</a:t>
            </a:r>
            <a:endParaRPr lang="en-US" sz="3200" b="1"/>
          </a:p>
        </p:txBody>
      </p:sp>
      <p:sp>
        <p:nvSpPr>
          <p:cNvPr id="3" name="TextBox 2">
            <a:extLst>
              <a:ext uri="{FF2B5EF4-FFF2-40B4-BE49-F238E27FC236}">
                <a16:creationId xmlns:a16="http://schemas.microsoft.com/office/drawing/2014/main" id="{FB8072C4-BA3E-FF34-4C03-0633FE3BC43F}"/>
              </a:ext>
            </a:extLst>
          </p:cNvPr>
          <p:cNvSpPr txBox="1"/>
          <p:nvPr/>
        </p:nvSpPr>
        <p:spPr>
          <a:xfrm>
            <a:off x="2464104" y="5532568"/>
            <a:ext cx="7263790" cy="584775"/>
          </a:xfrm>
          <a:prstGeom prst="rect">
            <a:avLst/>
          </a:prstGeom>
          <a:noFill/>
        </p:spPr>
        <p:txBody>
          <a:bodyPr wrap="square" rtlCol="0">
            <a:spAutoFit/>
          </a:bodyPr>
          <a:lstStyle/>
          <a:p>
            <a:pPr algn="ctr"/>
            <a:r>
              <a:rPr lang="nl-NL" sz="3200" b="1"/>
              <a:t>… </a:t>
            </a:r>
            <a:r>
              <a:rPr lang="nl-NL" sz="3200" b="1" err="1"/>
              <a:t>and</a:t>
            </a:r>
            <a:r>
              <a:rPr lang="nl-NL" sz="3200" b="1"/>
              <a:t> </a:t>
            </a:r>
            <a:r>
              <a:rPr lang="nl-NL" sz="3200" b="1" err="1"/>
              <a:t>let’s</a:t>
            </a:r>
            <a:r>
              <a:rPr lang="nl-NL" sz="3200" b="1"/>
              <a:t> make hyperloop happen!</a:t>
            </a:r>
            <a:endParaRPr lang="en-US" sz="3200" b="1"/>
          </a:p>
        </p:txBody>
      </p:sp>
      <p:sp>
        <p:nvSpPr>
          <p:cNvPr id="6" name="Footer Placeholder 3">
            <a:extLst>
              <a:ext uri="{FF2B5EF4-FFF2-40B4-BE49-F238E27FC236}">
                <a16:creationId xmlns:a16="http://schemas.microsoft.com/office/drawing/2014/main" id="{28DC2F1B-6756-A8E2-9C28-FBD00D1A6E38}"/>
              </a:ext>
            </a:extLst>
          </p:cNvPr>
          <p:cNvSpPr txBox="1">
            <a:spLocks/>
          </p:cNvSpPr>
          <p:nvPr/>
        </p:nvSpPr>
        <p:spPr>
          <a:xfrm>
            <a:off x="4564743" y="6381749"/>
            <a:ext cx="3062514" cy="179389"/>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schemeClr val="tx1">
                  <a:lumMod val="50000"/>
                  <a:lumOff val="50000"/>
                </a:schemeClr>
              </a:solidFill>
            </a:endParaRPr>
          </a:p>
        </p:txBody>
      </p:sp>
    </p:spTree>
    <p:extLst>
      <p:ext uri="{BB962C8B-B14F-4D97-AF65-F5344CB8AC3E}">
        <p14:creationId xmlns:p14="http://schemas.microsoft.com/office/powerpoint/2010/main" val="339305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Living on a busy road may affect fertility">
            <a:extLst>
              <a:ext uri="{FF2B5EF4-FFF2-40B4-BE49-F238E27FC236}">
                <a16:creationId xmlns:a16="http://schemas.microsoft.com/office/drawing/2014/main" id="{E684E9C2-8F82-3551-40D7-1853A53B5B2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588" y="0"/>
            <a:ext cx="6094412" cy="6181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AB315B00-CBCB-A5AD-9594-A537A9642C49}"/>
              </a:ext>
            </a:extLst>
          </p:cNvPr>
          <p:cNvPicPr>
            <a:picLocks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flipH="1">
            <a:off x="6096000" y="0"/>
            <a:ext cx="6096000" cy="618195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197BC3A4-9146-0D5E-6CE8-968929A182DC}"/>
              </a:ext>
            </a:extLst>
          </p:cNvPr>
          <p:cNvSpPr/>
          <p:nvPr/>
        </p:nvSpPr>
        <p:spPr>
          <a:xfrm>
            <a:off x="3346938" y="676045"/>
            <a:ext cx="5498123" cy="1191816"/>
          </a:xfrm>
          <a:prstGeom prst="roundRect">
            <a:avLst/>
          </a:prstGeom>
          <a:solidFill>
            <a:schemeClr val="accent1">
              <a:lumMod val="20000"/>
              <a:lumOff val="80000"/>
            </a:schemeClr>
          </a:solidFill>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spAutoFit/>
          </a:bodyPr>
          <a:lstStyle/>
          <a:p>
            <a:pPr algn="ctr"/>
            <a:r>
              <a:rPr lang="nl-NL" sz="3200" dirty="0">
                <a:solidFill>
                  <a:schemeClr val="tx1"/>
                </a:solidFill>
                <a:latin typeface="+mj-lt"/>
              </a:rPr>
              <a:t>Transport </a:t>
            </a:r>
            <a:r>
              <a:rPr lang="nl-NL" sz="3200" dirty="0" err="1">
                <a:solidFill>
                  <a:schemeClr val="tx1"/>
                </a:solidFill>
                <a:latin typeface="+mj-lt"/>
              </a:rPr>
              <a:t>demand</a:t>
            </a:r>
            <a:r>
              <a:rPr lang="nl-NL" sz="3200" dirty="0">
                <a:solidFill>
                  <a:schemeClr val="tx1"/>
                </a:solidFill>
                <a:latin typeface="+mj-lt"/>
              </a:rPr>
              <a:t> </a:t>
            </a:r>
            <a:r>
              <a:rPr lang="nl-NL" sz="3200" dirty="0" err="1">
                <a:solidFill>
                  <a:schemeClr val="tx1"/>
                </a:solidFill>
                <a:latin typeface="+mj-lt"/>
              </a:rPr>
              <a:t>will</a:t>
            </a:r>
            <a:r>
              <a:rPr lang="nl-NL" sz="3200" dirty="0">
                <a:solidFill>
                  <a:schemeClr val="tx1"/>
                </a:solidFill>
                <a:latin typeface="+mj-lt"/>
              </a:rPr>
              <a:t> </a:t>
            </a:r>
            <a:r>
              <a:rPr lang="nl-NL" sz="3200" dirty="0" err="1">
                <a:solidFill>
                  <a:schemeClr val="tx1"/>
                </a:solidFill>
                <a:latin typeface="+mj-lt"/>
              </a:rPr>
              <a:t>grow</a:t>
            </a:r>
            <a:endParaRPr lang="nl-NL" sz="3200" dirty="0">
              <a:solidFill>
                <a:schemeClr val="tx1"/>
              </a:solidFill>
              <a:latin typeface="+mj-lt"/>
            </a:endParaRPr>
          </a:p>
          <a:p>
            <a:pPr algn="ctr"/>
            <a:r>
              <a:rPr lang="nl-NL" sz="3200" b="1" dirty="0">
                <a:solidFill>
                  <a:schemeClr val="tx1"/>
                </a:solidFill>
                <a:latin typeface="+mj-lt"/>
              </a:rPr>
              <a:t>2.5x </a:t>
            </a:r>
            <a:r>
              <a:rPr lang="nl-NL" sz="3200" b="1" dirty="0" err="1">
                <a:solidFill>
                  <a:schemeClr val="tx1"/>
                </a:solidFill>
                <a:latin typeface="+mj-lt"/>
              </a:rPr>
              <a:t>by</a:t>
            </a:r>
            <a:r>
              <a:rPr lang="nl-NL" sz="3200" b="1" dirty="0">
                <a:solidFill>
                  <a:schemeClr val="tx1"/>
                </a:solidFill>
                <a:latin typeface="+mj-lt"/>
              </a:rPr>
              <a:t> 2050</a:t>
            </a:r>
            <a:endParaRPr lang="en-US" sz="3200" b="1" dirty="0">
              <a:solidFill>
                <a:schemeClr val="tx1"/>
              </a:solidFill>
              <a:latin typeface="+mj-lt"/>
            </a:endParaRPr>
          </a:p>
        </p:txBody>
      </p:sp>
      <p:sp>
        <p:nvSpPr>
          <p:cNvPr id="18" name="Rectangle: Rounded Corners 17">
            <a:extLst>
              <a:ext uri="{FF2B5EF4-FFF2-40B4-BE49-F238E27FC236}">
                <a16:creationId xmlns:a16="http://schemas.microsoft.com/office/drawing/2014/main" id="{5C5AB8DB-43B7-13BE-2ED0-783B5C257D82}"/>
              </a:ext>
            </a:extLst>
          </p:cNvPr>
          <p:cNvSpPr/>
          <p:nvPr/>
        </p:nvSpPr>
        <p:spPr>
          <a:xfrm>
            <a:off x="1935140" y="4394232"/>
            <a:ext cx="8250123" cy="1191816"/>
          </a:xfrm>
          <a:prstGeom prst="roundRect">
            <a:avLst/>
          </a:prstGeom>
          <a:solidFill>
            <a:schemeClr val="accent1">
              <a:lumMod val="20000"/>
              <a:lumOff val="80000"/>
            </a:schemeClr>
          </a:solidFill>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nl-NL" sz="3200" dirty="0">
                <a:solidFill>
                  <a:schemeClr val="tx1"/>
                </a:solidFill>
                <a:latin typeface="+mj-lt"/>
              </a:rPr>
              <a:t>Building </a:t>
            </a:r>
            <a:r>
              <a:rPr lang="nl-NL" sz="3200" dirty="0" err="1">
                <a:solidFill>
                  <a:schemeClr val="tx1"/>
                </a:solidFill>
                <a:latin typeface="+mj-lt"/>
              </a:rPr>
              <a:t>the</a:t>
            </a:r>
            <a:r>
              <a:rPr lang="nl-NL" sz="3200" dirty="0">
                <a:solidFill>
                  <a:schemeClr val="tx1"/>
                </a:solidFill>
                <a:latin typeface="+mj-lt"/>
              </a:rPr>
              <a:t> </a:t>
            </a:r>
            <a:r>
              <a:rPr lang="nl-NL" sz="3200" dirty="0" err="1">
                <a:solidFill>
                  <a:schemeClr val="tx1"/>
                </a:solidFill>
                <a:latin typeface="+mj-lt"/>
              </a:rPr>
              <a:t>same</a:t>
            </a:r>
            <a:r>
              <a:rPr lang="nl-NL" sz="3200" dirty="0">
                <a:solidFill>
                  <a:schemeClr val="tx1"/>
                </a:solidFill>
                <a:latin typeface="+mj-lt"/>
              </a:rPr>
              <a:t> </a:t>
            </a:r>
            <a:r>
              <a:rPr lang="nl-NL" sz="3200" dirty="0" err="1">
                <a:solidFill>
                  <a:schemeClr val="tx1"/>
                </a:solidFill>
                <a:latin typeface="+mj-lt"/>
              </a:rPr>
              <a:t>roads</a:t>
            </a:r>
            <a:r>
              <a:rPr lang="nl-NL" sz="3200" dirty="0">
                <a:solidFill>
                  <a:schemeClr val="tx1"/>
                </a:solidFill>
                <a:latin typeface="+mj-lt"/>
              </a:rPr>
              <a:t>, rails </a:t>
            </a:r>
            <a:r>
              <a:rPr lang="nl-NL" sz="3200" dirty="0" err="1">
                <a:solidFill>
                  <a:schemeClr val="tx1"/>
                </a:solidFill>
                <a:latin typeface="+mj-lt"/>
              </a:rPr>
              <a:t>and</a:t>
            </a:r>
            <a:r>
              <a:rPr lang="nl-NL" sz="3200" dirty="0">
                <a:solidFill>
                  <a:schemeClr val="tx1"/>
                </a:solidFill>
                <a:latin typeface="+mj-lt"/>
              </a:rPr>
              <a:t> airports </a:t>
            </a:r>
          </a:p>
          <a:p>
            <a:pPr algn="ctr"/>
            <a:r>
              <a:rPr lang="nl-NL" sz="3200" b="1" dirty="0" err="1">
                <a:solidFill>
                  <a:schemeClr val="tx1"/>
                </a:solidFill>
                <a:latin typeface="+mj-lt"/>
              </a:rPr>
              <a:t>will</a:t>
            </a:r>
            <a:r>
              <a:rPr lang="nl-NL" sz="3200" b="1" dirty="0">
                <a:solidFill>
                  <a:schemeClr val="tx1"/>
                </a:solidFill>
                <a:latin typeface="+mj-lt"/>
              </a:rPr>
              <a:t> </a:t>
            </a:r>
            <a:r>
              <a:rPr lang="nl-NL" sz="3200" b="1" dirty="0" err="1">
                <a:solidFill>
                  <a:schemeClr val="tx1"/>
                </a:solidFill>
                <a:latin typeface="+mj-lt"/>
              </a:rPr>
              <a:t>not</a:t>
            </a:r>
            <a:r>
              <a:rPr lang="nl-NL" sz="3200" b="1" dirty="0">
                <a:solidFill>
                  <a:schemeClr val="tx1"/>
                </a:solidFill>
                <a:latin typeface="+mj-lt"/>
              </a:rPr>
              <a:t> </a:t>
            </a:r>
            <a:r>
              <a:rPr lang="nl-NL" sz="3200" b="1" dirty="0" err="1">
                <a:solidFill>
                  <a:schemeClr val="tx1"/>
                </a:solidFill>
                <a:latin typeface="+mj-lt"/>
              </a:rPr>
              <a:t>solve</a:t>
            </a:r>
            <a:r>
              <a:rPr lang="nl-NL" sz="3200" b="1" dirty="0">
                <a:solidFill>
                  <a:schemeClr val="tx1"/>
                </a:solidFill>
                <a:latin typeface="+mj-lt"/>
              </a:rPr>
              <a:t> </a:t>
            </a:r>
            <a:r>
              <a:rPr lang="nl-NL" sz="3200" b="1" dirty="0" err="1">
                <a:solidFill>
                  <a:schemeClr val="tx1"/>
                </a:solidFill>
                <a:latin typeface="+mj-lt"/>
              </a:rPr>
              <a:t>our</a:t>
            </a:r>
            <a:r>
              <a:rPr lang="nl-NL" sz="3200" b="1" dirty="0">
                <a:solidFill>
                  <a:schemeClr val="tx1"/>
                </a:solidFill>
                <a:latin typeface="+mj-lt"/>
              </a:rPr>
              <a:t> </a:t>
            </a:r>
            <a:r>
              <a:rPr lang="nl-NL" sz="3200" b="1" dirty="0" err="1">
                <a:solidFill>
                  <a:schemeClr val="tx1"/>
                </a:solidFill>
                <a:latin typeface="+mj-lt"/>
              </a:rPr>
              <a:t>problems</a:t>
            </a:r>
            <a:endParaRPr lang="en-US" sz="3200" b="1" dirty="0">
              <a:solidFill>
                <a:schemeClr val="tx1"/>
              </a:solidFill>
              <a:latin typeface="+mj-lt"/>
            </a:endParaRPr>
          </a:p>
        </p:txBody>
      </p:sp>
      <p:sp>
        <p:nvSpPr>
          <p:cNvPr id="2" name="Footer Placeholder 3">
            <a:extLst>
              <a:ext uri="{FF2B5EF4-FFF2-40B4-BE49-F238E27FC236}">
                <a16:creationId xmlns:a16="http://schemas.microsoft.com/office/drawing/2014/main" id="{38CC3986-4A0E-32CF-A4E7-DAE0F5E482D0}"/>
              </a:ext>
            </a:extLst>
          </p:cNvPr>
          <p:cNvSpPr txBox="1">
            <a:spLocks/>
          </p:cNvSpPr>
          <p:nvPr/>
        </p:nvSpPr>
        <p:spPr>
          <a:xfrm>
            <a:off x="4564743" y="6381749"/>
            <a:ext cx="3062514" cy="179389"/>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schemeClr val="tx1">
                  <a:lumMod val="50000"/>
                  <a:lumOff val="50000"/>
                </a:schemeClr>
              </a:solidFill>
            </a:endParaRPr>
          </a:p>
        </p:txBody>
      </p:sp>
      <p:sp>
        <p:nvSpPr>
          <p:cNvPr id="3" name="Slide Number Placeholder 3">
            <a:extLst>
              <a:ext uri="{FF2B5EF4-FFF2-40B4-BE49-F238E27FC236}">
                <a16:creationId xmlns:a16="http://schemas.microsoft.com/office/drawing/2014/main" id="{23D125BD-46D7-AC3E-D13B-7D5856B29519}"/>
              </a:ext>
            </a:extLst>
          </p:cNvPr>
          <p:cNvSpPr>
            <a:spLocks noGrp="1"/>
          </p:cNvSpPr>
          <p:nvPr>
            <p:ph type="sldNum" sz="quarter" idx="12"/>
          </p:nvPr>
        </p:nvSpPr>
        <p:spPr>
          <a:xfrm>
            <a:off x="11496674" y="6381749"/>
            <a:ext cx="360363" cy="15888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00F4F-7F15-44BA-9194-DB3B83C007E9}" type="slidenum">
              <a:rPr kumimoji="0" lang="en-US" sz="1000" b="0" i="0" u="none" strike="noStrike" kern="1200" cap="none" spc="0" normalizeH="0" baseline="0" noProof="0" smtClean="0">
                <a:ln>
                  <a:noFill/>
                </a:ln>
                <a:solidFill>
                  <a:prstClr val="white">
                    <a:lumMod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prstClr val="white">
                  <a:lumMod val="75000"/>
                </a:prstClr>
              </a:solidFill>
              <a:effectLst/>
              <a:uLnTx/>
              <a:uFillTx/>
              <a:latin typeface="Segoe UI"/>
              <a:ea typeface="+mn-ea"/>
              <a:cs typeface="+mn-cs"/>
            </a:endParaRPr>
          </a:p>
        </p:txBody>
      </p:sp>
    </p:spTree>
    <p:extLst>
      <p:ext uri="{BB962C8B-B14F-4D97-AF65-F5344CB8AC3E}">
        <p14:creationId xmlns:p14="http://schemas.microsoft.com/office/powerpoint/2010/main" val="405653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445330-8CAE-0A06-26EB-03CDC3E36119}"/>
              </a:ext>
            </a:extLst>
          </p:cNvPr>
          <p:cNvSpPr>
            <a:spLocks noGrp="1"/>
          </p:cNvSpPr>
          <p:nvPr>
            <p:ph type="sldNum" sz="quarter" idx="12"/>
          </p:nvPr>
        </p:nvSpPr>
        <p:spPr/>
        <p:txBody>
          <a:bodyPr/>
          <a:lstStyle/>
          <a:p>
            <a:fld id="{D7F00F4F-7F15-44BA-9194-DB3B83C007E9}" type="slidenum">
              <a:rPr lang="en-US" smtClean="0"/>
              <a:t>3</a:t>
            </a:fld>
            <a:endParaRPr lang="en-US"/>
          </a:p>
        </p:txBody>
      </p:sp>
      <p:pic>
        <p:nvPicPr>
          <p:cNvPr id="1026" name="Picture 2" descr="Image">
            <a:extLst>
              <a:ext uri="{FF2B5EF4-FFF2-40B4-BE49-F238E27FC236}">
                <a16:creationId xmlns:a16="http://schemas.microsoft.com/office/drawing/2014/main" id="{E3F473EA-4349-88C7-6B0B-B72919C156E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flipH="1">
            <a:off x="4264115" y="2491862"/>
            <a:ext cx="3625091" cy="162443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37497222-2DF3-F836-16AE-0C47FAC253A5}"/>
              </a:ext>
            </a:extLst>
          </p:cNvPr>
          <p:cNvGrpSpPr/>
          <p:nvPr/>
        </p:nvGrpSpPr>
        <p:grpSpPr>
          <a:xfrm>
            <a:off x="593890" y="4229605"/>
            <a:ext cx="3625091" cy="1099361"/>
            <a:chOff x="792999" y="2300766"/>
            <a:chExt cx="2942376" cy="892318"/>
          </a:xfrm>
        </p:grpSpPr>
        <p:pic>
          <p:nvPicPr>
            <p:cNvPr id="16" name="Picture 2" descr="Image">
              <a:extLst>
                <a:ext uri="{FF2B5EF4-FFF2-40B4-BE49-F238E27FC236}">
                  <a16:creationId xmlns:a16="http://schemas.microsoft.com/office/drawing/2014/main" id="{F0D873EF-FABF-F555-4DAF-576427B6B46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92999" y="2558898"/>
              <a:ext cx="2942376" cy="6341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a:extLst>
                <a:ext uri="{FF2B5EF4-FFF2-40B4-BE49-F238E27FC236}">
                  <a16:creationId xmlns:a16="http://schemas.microsoft.com/office/drawing/2014/main" id="{9AFC4316-B7F6-6F78-A695-1781BB3B3AB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92999" y="2300766"/>
              <a:ext cx="2942376" cy="6341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6A739242-ECEA-534A-5259-FB8BCAEF23C1}"/>
              </a:ext>
            </a:extLst>
          </p:cNvPr>
          <p:cNvGrpSpPr/>
          <p:nvPr/>
        </p:nvGrpSpPr>
        <p:grpSpPr>
          <a:xfrm flipH="1">
            <a:off x="593890" y="3006478"/>
            <a:ext cx="3625091" cy="1099361"/>
            <a:chOff x="792999" y="2300766"/>
            <a:chExt cx="2942376" cy="892318"/>
          </a:xfrm>
        </p:grpSpPr>
        <p:pic>
          <p:nvPicPr>
            <p:cNvPr id="20" name="Picture 2" descr="Image">
              <a:extLst>
                <a:ext uri="{FF2B5EF4-FFF2-40B4-BE49-F238E27FC236}">
                  <a16:creationId xmlns:a16="http://schemas.microsoft.com/office/drawing/2014/main" id="{AEDE5E42-1AFA-DED9-00EC-D41EB0AEF45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92999" y="2558898"/>
              <a:ext cx="2942376" cy="6341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a:extLst>
                <a:ext uri="{FF2B5EF4-FFF2-40B4-BE49-F238E27FC236}">
                  <a16:creationId xmlns:a16="http://schemas.microsoft.com/office/drawing/2014/main" id="{A20B5A66-EE55-C90A-0045-371575C4F8C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92999" y="2300766"/>
              <a:ext cx="2942376" cy="634186"/>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 descr="Image">
            <a:extLst>
              <a:ext uri="{FF2B5EF4-FFF2-40B4-BE49-F238E27FC236}">
                <a16:creationId xmlns:a16="http://schemas.microsoft.com/office/drawing/2014/main" id="{25AE5A29-BFF6-D39D-8A7C-FC56B10C5CA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264115" y="4187986"/>
            <a:ext cx="3625091" cy="162443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8BDE7A3A-32C1-536D-98F2-75E85F767B0C}"/>
              </a:ext>
            </a:extLst>
          </p:cNvPr>
          <p:cNvGrpSpPr/>
          <p:nvPr/>
        </p:nvGrpSpPr>
        <p:grpSpPr>
          <a:xfrm>
            <a:off x="7934339" y="4229605"/>
            <a:ext cx="3625091" cy="863482"/>
            <a:chOff x="792999" y="2300766"/>
            <a:chExt cx="2942376" cy="700862"/>
          </a:xfrm>
        </p:grpSpPr>
        <p:pic>
          <p:nvPicPr>
            <p:cNvPr id="30" name="Picture 2" descr="Image">
              <a:extLst>
                <a:ext uri="{FF2B5EF4-FFF2-40B4-BE49-F238E27FC236}">
                  <a16:creationId xmlns:a16="http://schemas.microsoft.com/office/drawing/2014/main" id="{3C5563EF-3CE7-7C0E-E21C-CA20E526818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92999" y="2367442"/>
              <a:ext cx="2942376" cy="6341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a:extLst>
                <a:ext uri="{FF2B5EF4-FFF2-40B4-BE49-F238E27FC236}">
                  <a16:creationId xmlns:a16="http://schemas.microsoft.com/office/drawing/2014/main" id="{BBB74278-9D90-6824-485A-3A7FF2723D9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92999" y="2300766"/>
              <a:ext cx="2942376" cy="6341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CB321A45-98D1-4848-5329-070CAE3FC0D8}"/>
              </a:ext>
            </a:extLst>
          </p:cNvPr>
          <p:cNvGrpSpPr/>
          <p:nvPr/>
        </p:nvGrpSpPr>
        <p:grpSpPr>
          <a:xfrm flipH="1">
            <a:off x="7934339" y="3252886"/>
            <a:ext cx="3625091" cy="852953"/>
            <a:chOff x="792999" y="2500768"/>
            <a:chExt cx="2942376" cy="692316"/>
          </a:xfrm>
        </p:grpSpPr>
        <p:pic>
          <p:nvPicPr>
            <p:cNvPr id="33" name="Picture 2" descr="Image">
              <a:extLst>
                <a:ext uri="{FF2B5EF4-FFF2-40B4-BE49-F238E27FC236}">
                  <a16:creationId xmlns:a16="http://schemas.microsoft.com/office/drawing/2014/main" id="{6742C9E7-40D6-EDF0-4EC0-6E7EED1B2DD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92999" y="2558898"/>
              <a:ext cx="2942376" cy="63418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a:extLst>
                <a:ext uri="{FF2B5EF4-FFF2-40B4-BE49-F238E27FC236}">
                  <a16:creationId xmlns:a16="http://schemas.microsoft.com/office/drawing/2014/main" id="{EAAE7D68-B49B-D9DF-E6CC-A51043C3FDB0}"/>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92999" y="2500768"/>
              <a:ext cx="2942376" cy="6341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04125A43-064E-DCCB-0022-E6EBAE18F6D3}"/>
              </a:ext>
            </a:extLst>
          </p:cNvPr>
          <p:cNvGrpSpPr/>
          <p:nvPr/>
        </p:nvGrpSpPr>
        <p:grpSpPr>
          <a:xfrm>
            <a:off x="7998182" y="4307149"/>
            <a:ext cx="3484184" cy="693057"/>
            <a:chOff x="8606117" y="3402928"/>
            <a:chExt cx="2828006" cy="562533"/>
          </a:xfrm>
        </p:grpSpPr>
        <p:sp>
          <p:nvSpPr>
            <p:cNvPr id="35" name="Rectangle 34">
              <a:extLst>
                <a:ext uri="{FF2B5EF4-FFF2-40B4-BE49-F238E27FC236}">
                  <a16:creationId xmlns:a16="http://schemas.microsoft.com/office/drawing/2014/main" id="{1D3E3F99-3535-56BC-8594-8CC0C64FBE36}"/>
                </a:ext>
              </a:extLst>
            </p:cNvPr>
            <p:cNvSpPr/>
            <p:nvPr/>
          </p:nvSpPr>
          <p:spPr>
            <a:xfrm>
              <a:off x="8606118" y="3406664"/>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EE78A38-B405-19C1-6D5E-E1BF911C1B13}"/>
                </a:ext>
              </a:extLst>
            </p:cNvPr>
            <p:cNvSpPr/>
            <p:nvPr/>
          </p:nvSpPr>
          <p:spPr>
            <a:xfrm>
              <a:off x="8923185" y="3613869"/>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02732AB-6249-D3F6-30E9-7D9E92A4116F}"/>
                </a:ext>
              </a:extLst>
            </p:cNvPr>
            <p:cNvSpPr/>
            <p:nvPr/>
          </p:nvSpPr>
          <p:spPr>
            <a:xfrm>
              <a:off x="8606117" y="3822101"/>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E7573E5-0607-B38D-EF38-970DC82BAA47}"/>
                </a:ext>
              </a:extLst>
            </p:cNvPr>
            <p:cNvSpPr/>
            <p:nvPr/>
          </p:nvSpPr>
          <p:spPr>
            <a:xfrm>
              <a:off x="9262900" y="3406664"/>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A583D3A-4613-8485-73D7-F2E6D8CBA8DD}"/>
                </a:ext>
              </a:extLst>
            </p:cNvPr>
            <p:cNvSpPr/>
            <p:nvPr/>
          </p:nvSpPr>
          <p:spPr>
            <a:xfrm>
              <a:off x="9875445" y="3405447"/>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76619BC-E24B-6981-CCA7-47164E2E034A}"/>
                </a:ext>
              </a:extLst>
            </p:cNvPr>
            <p:cNvSpPr/>
            <p:nvPr/>
          </p:nvSpPr>
          <p:spPr>
            <a:xfrm>
              <a:off x="10474892" y="3407373"/>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E280BA7-17DD-CD55-4D45-326C4FBA39A3}"/>
                </a:ext>
              </a:extLst>
            </p:cNvPr>
            <p:cNvSpPr/>
            <p:nvPr/>
          </p:nvSpPr>
          <p:spPr>
            <a:xfrm>
              <a:off x="11098761" y="3402928"/>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0A1FC8B-8EB7-F421-E23B-0A3EFD108A6F}"/>
                </a:ext>
              </a:extLst>
            </p:cNvPr>
            <p:cNvSpPr/>
            <p:nvPr/>
          </p:nvSpPr>
          <p:spPr>
            <a:xfrm>
              <a:off x="9554487" y="3604857"/>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663C0AB-6F62-00F8-AAFF-2F628D03ACB6}"/>
                </a:ext>
              </a:extLst>
            </p:cNvPr>
            <p:cNvSpPr/>
            <p:nvPr/>
          </p:nvSpPr>
          <p:spPr>
            <a:xfrm>
              <a:off x="10174808" y="3613869"/>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B52561F-2C40-B152-B5D2-4B2752D1CCBD}"/>
                </a:ext>
              </a:extLst>
            </p:cNvPr>
            <p:cNvSpPr/>
            <p:nvPr/>
          </p:nvSpPr>
          <p:spPr>
            <a:xfrm>
              <a:off x="10798298" y="3613869"/>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A3A880B-0CC0-BF63-0DD5-3337EDBA94AD}"/>
                </a:ext>
              </a:extLst>
            </p:cNvPr>
            <p:cNvSpPr/>
            <p:nvPr/>
          </p:nvSpPr>
          <p:spPr>
            <a:xfrm>
              <a:off x="9227114" y="3822101"/>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F21B1E4-8F37-1A1B-39EF-E1E79F66AE2C}"/>
                </a:ext>
              </a:extLst>
            </p:cNvPr>
            <p:cNvSpPr/>
            <p:nvPr/>
          </p:nvSpPr>
          <p:spPr>
            <a:xfrm>
              <a:off x="9849126" y="3809923"/>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6F3F703-0F62-1D9E-45F8-3E5029F42D47}"/>
                </a:ext>
              </a:extLst>
            </p:cNvPr>
            <p:cNvSpPr/>
            <p:nvPr/>
          </p:nvSpPr>
          <p:spPr>
            <a:xfrm>
              <a:off x="10472277" y="3800040"/>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6F81EDF-96A9-F8B0-23C6-03D393DC1FCC}"/>
                </a:ext>
              </a:extLst>
            </p:cNvPr>
            <p:cNvSpPr/>
            <p:nvPr/>
          </p:nvSpPr>
          <p:spPr>
            <a:xfrm>
              <a:off x="11134042" y="3822101"/>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9FC28302-E049-50CE-14AD-7B6EA76640EE}"/>
              </a:ext>
            </a:extLst>
          </p:cNvPr>
          <p:cNvGrpSpPr/>
          <p:nvPr/>
        </p:nvGrpSpPr>
        <p:grpSpPr>
          <a:xfrm>
            <a:off x="8019708" y="3316688"/>
            <a:ext cx="3484184" cy="693057"/>
            <a:chOff x="8606117" y="3402928"/>
            <a:chExt cx="2828006" cy="562533"/>
          </a:xfrm>
        </p:grpSpPr>
        <p:sp>
          <p:nvSpPr>
            <p:cNvPr id="51" name="Rectangle 50">
              <a:extLst>
                <a:ext uri="{FF2B5EF4-FFF2-40B4-BE49-F238E27FC236}">
                  <a16:creationId xmlns:a16="http://schemas.microsoft.com/office/drawing/2014/main" id="{C39E5F3A-95CF-2F99-D124-2FC2FCFA24EC}"/>
                </a:ext>
              </a:extLst>
            </p:cNvPr>
            <p:cNvSpPr/>
            <p:nvPr/>
          </p:nvSpPr>
          <p:spPr>
            <a:xfrm>
              <a:off x="8606118" y="3406664"/>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AA59FF9-A27B-BE88-8753-D154B7C47FDC}"/>
                </a:ext>
              </a:extLst>
            </p:cNvPr>
            <p:cNvSpPr/>
            <p:nvPr/>
          </p:nvSpPr>
          <p:spPr>
            <a:xfrm>
              <a:off x="8923185" y="3613869"/>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26D1C29-1ED0-87D9-7E5D-721F84E5735F}"/>
                </a:ext>
              </a:extLst>
            </p:cNvPr>
            <p:cNvSpPr/>
            <p:nvPr/>
          </p:nvSpPr>
          <p:spPr>
            <a:xfrm>
              <a:off x="8606117" y="3822101"/>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E344EA8-4ECE-3BFF-01C7-66F700573A0F}"/>
                </a:ext>
              </a:extLst>
            </p:cNvPr>
            <p:cNvSpPr/>
            <p:nvPr/>
          </p:nvSpPr>
          <p:spPr>
            <a:xfrm>
              <a:off x="9262900" y="3406664"/>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80B272C-9467-12E3-2503-836B18AA4C33}"/>
                </a:ext>
              </a:extLst>
            </p:cNvPr>
            <p:cNvSpPr/>
            <p:nvPr/>
          </p:nvSpPr>
          <p:spPr>
            <a:xfrm>
              <a:off x="9875445" y="3405447"/>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242FF80-11CC-455C-4489-AD59DEC39B4B}"/>
                </a:ext>
              </a:extLst>
            </p:cNvPr>
            <p:cNvSpPr/>
            <p:nvPr/>
          </p:nvSpPr>
          <p:spPr>
            <a:xfrm>
              <a:off x="10474892" y="3407373"/>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29B2520-ACBA-CE55-A767-F87E40BA6D5F}"/>
                </a:ext>
              </a:extLst>
            </p:cNvPr>
            <p:cNvSpPr/>
            <p:nvPr/>
          </p:nvSpPr>
          <p:spPr>
            <a:xfrm>
              <a:off x="11098761" y="3402928"/>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C8F9D0A-A6B7-6C81-DA0A-E9D6CDCA8725}"/>
                </a:ext>
              </a:extLst>
            </p:cNvPr>
            <p:cNvSpPr/>
            <p:nvPr/>
          </p:nvSpPr>
          <p:spPr>
            <a:xfrm>
              <a:off x="9554487" y="3604857"/>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0474A30-D1D7-03DC-C933-6001C55624E9}"/>
                </a:ext>
              </a:extLst>
            </p:cNvPr>
            <p:cNvSpPr/>
            <p:nvPr/>
          </p:nvSpPr>
          <p:spPr>
            <a:xfrm>
              <a:off x="10174808" y="3613869"/>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CF8442E-5EF7-77C8-7948-45488F0F0DEF}"/>
                </a:ext>
              </a:extLst>
            </p:cNvPr>
            <p:cNvSpPr/>
            <p:nvPr/>
          </p:nvSpPr>
          <p:spPr>
            <a:xfrm>
              <a:off x="10798298" y="3613869"/>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5CBED8E6-1CB8-2084-B806-A0429C9EAD93}"/>
                </a:ext>
              </a:extLst>
            </p:cNvPr>
            <p:cNvSpPr/>
            <p:nvPr/>
          </p:nvSpPr>
          <p:spPr>
            <a:xfrm>
              <a:off x="9257720" y="3822101"/>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355A006-ED83-89F1-8B64-1C77F36511E7}"/>
                </a:ext>
              </a:extLst>
            </p:cNvPr>
            <p:cNvSpPr/>
            <p:nvPr/>
          </p:nvSpPr>
          <p:spPr>
            <a:xfrm>
              <a:off x="9849126" y="3809923"/>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1224753-B344-9727-D4E8-DA2E079ED226}"/>
                </a:ext>
              </a:extLst>
            </p:cNvPr>
            <p:cNvSpPr/>
            <p:nvPr/>
          </p:nvSpPr>
          <p:spPr>
            <a:xfrm>
              <a:off x="10472277" y="3800040"/>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ectangle 1023">
              <a:extLst>
                <a:ext uri="{FF2B5EF4-FFF2-40B4-BE49-F238E27FC236}">
                  <a16:creationId xmlns:a16="http://schemas.microsoft.com/office/drawing/2014/main" id="{2EBF2F54-6B95-9E24-4FD7-56A1D2656820}"/>
                </a:ext>
              </a:extLst>
            </p:cNvPr>
            <p:cNvSpPr/>
            <p:nvPr/>
          </p:nvSpPr>
          <p:spPr>
            <a:xfrm>
              <a:off x="11134042" y="3822101"/>
              <a:ext cx="300081" cy="14336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5" name="Rectangle 1024">
            <a:extLst>
              <a:ext uri="{FF2B5EF4-FFF2-40B4-BE49-F238E27FC236}">
                <a16:creationId xmlns:a16="http://schemas.microsoft.com/office/drawing/2014/main" id="{300CEE63-7119-7E9C-5E32-051F090EDC04}"/>
              </a:ext>
            </a:extLst>
          </p:cNvPr>
          <p:cNvSpPr/>
          <p:nvPr/>
        </p:nvSpPr>
        <p:spPr>
          <a:xfrm>
            <a:off x="9667888" y="3658600"/>
            <a:ext cx="110883" cy="5314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1026">
            <a:extLst>
              <a:ext uri="{FF2B5EF4-FFF2-40B4-BE49-F238E27FC236}">
                <a16:creationId xmlns:a16="http://schemas.microsoft.com/office/drawing/2014/main" id="{2CF74DBC-4304-5BC4-42F0-53AD80B9AC64}"/>
              </a:ext>
            </a:extLst>
          </p:cNvPr>
          <p:cNvSpPr/>
          <p:nvPr/>
        </p:nvSpPr>
        <p:spPr>
          <a:xfrm>
            <a:off x="8306304" y="3658600"/>
            <a:ext cx="110883" cy="5314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BC2CBEFA-046E-FF3C-728F-4C226313AC71}"/>
              </a:ext>
            </a:extLst>
          </p:cNvPr>
          <p:cNvSpPr/>
          <p:nvPr/>
        </p:nvSpPr>
        <p:spPr>
          <a:xfrm>
            <a:off x="10967762" y="3658600"/>
            <a:ext cx="110883" cy="5314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1" name="Group 1030">
            <a:extLst>
              <a:ext uri="{FF2B5EF4-FFF2-40B4-BE49-F238E27FC236}">
                <a16:creationId xmlns:a16="http://schemas.microsoft.com/office/drawing/2014/main" id="{AAB4804B-1FF2-E032-15CC-84CFF789641E}"/>
              </a:ext>
            </a:extLst>
          </p:cNvPr>
          <p:cNvGrpSpPr/>
          <p:nvPr/>
        </p:nvGrpSpPr>
        <p:grpSpPr>
          <a:xfrm>
            <a:off x="7998182" y="3281878"/>
            <a:ext cx="3462242" cy="505701"/>
            <a:chOff x="8606117" y="2612493"/>
            <a:chExt cx="3011398" cy="368715"/>
          </a:xfrm>
        </p:grpSpPr>
        <p:sp>
          <p:nvSpPr>
            <p:cNvPr id="1029" name="Rectangle 1028">
              <a:extLst>
                <a:ext uri="{FF2B5EF4-FFF2-40B4-BE49-F238E27FC236}">
                  <a16:creationId xmlns:a16="http://schemas.microsoft.com/office/drawing/2014/main" id="{A2C4497B-554C-C00C-EC28-9287206B592A}"/>
                </a:ext>
              </a:extLst>
            </p:cNvPr>
            <p:cNvSpPr/>
            <p:nvPr/>
          </p:nvSpPr>
          <p:spPr>
            <a:xfrm>
              <a:off x="8606117" y="2796773"/>
              <a:ext cx="3011398" cy="184435"/>
            </a:xfrm>
            <a:prstGeom prst="rect">
              <a:avLst/>
            </a:prstGeom>
            <a:solidFill>
              <a:srgbClr val="FBFBFB">
                <a:alpha val="7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Rectangle 1029">
              <a:extLst>
                <a:ext uri="{FF2B5EF4-FFF2-40B4-BE49-F238E27FC236}">
                  <a16:creationId xmlns:a16="http://schemas.microsoft.com/office/drawing/2014/main" id="{21F031E5-6EF6-C09C-552A-75D7C4073F31}"/>
                </a:ext>
              </a:extLst>
            </p:cNvPr>
            <p:cNvSpPr/>
            <p:nvPr/>
          </p:nvSpPr>
          <p:spPr>
            <a:xfrm>
              <a:off x="8606117" y="2612493"/>
              <a:ext cx="3011398" cy="184435"/>
            </a:xfrm>
            <a:prstGeom prst="rect">
              <a:avLst/>
            </a:prstGeom>
            <a:solidFill>
              <a:srgbClr val="FBFBFB">
                <a:alpha val="7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9" name="Freeform: Shape 1038">
            <a:extLst>
              <a:ext uri="{FF2B5EF4-FFF2-40B4-BE49-F238E27FC236}">
                <a16:creationId xmlns:a16="http://schemas.microsoft.com/office/drawing/2014/main" id="{F111CBC9-8DFB-FB4F-5D7F-069C68868DCA}"/>
              </a:ext>
            </a:extLst>
          </p:cNvPr>
          <p:cNvSpPr/>
          <p:nvPr/>
        </p:nvSpPr>
        <p:spPr>
          <a:xfrm flipH="1">
            <a:off x="10385930" y="3585890"/>
            <a:ext cx="935377" cy="152643"/>
          </a:xfrm>
          <a:custGeom>
            <a:avLst/>
            <a:gdLst>
              <a:gd name="connsiteX0" fmla="*/ 1400841 w 1400841"/>
              <a:gd name="connsiteY0" fmla="*/ 0 h 228602"/>
              <a:gd name="connsiteX1" fmla="*/ 1126244 w 1400841"/>
              <a:gd name="connsiteY1" fmla="*/ 0 h 228602"/>
              <a:gd name="connsiteX2" fmla="*/ 889338 w 1400841"/>
              <a:gd name="connsiteY2" fmla="*/ 0 h 228602"/>
              <a:gd name="connsiteX3" fmla="*/ 511503 w 1400841"/>
              <a:gd name="connsiteY3" fmla="*/ 0 h 228602"/>
              <a:gd name="connsiteX4" fmla="*/ 274596 w 1400841"/>
              <a:gd name="connsiteY4" fmla="*/ 0 h 228602"/>
              <a:gd name="connsiteX5" fmla="*/ 0 w 1400841"/>
              <a:gd name="connsiteY5" fmla="*/ 0 h 228602"/>
              <a:gd name="connsiteX6" fmla="*/ 189186 w 1400841"/>
              <a:gd name="connsiteY6" fmla="*/ 189186 h 228602"/>
              <a:gd name="connsiteX7" fmla="*/ 189605 w 1400841"/>
              <a:gd name="connsiteY7" fmla="*/ 188941 h 228602"/>
              <a:gd name="connsiteX8" fmla="*/ 193774 w 1400841"/>
              <a:gd name="connsiteY8" fmla="*/ 195124 h 228602"/>
              <a:gd name="connsiteX9" fmla="*/ 274597 w 1400841"/>
              <a:gd name="connsiteY9" fmla="*/ 228602 h 228602"/>
              <a:gd name="connsiteX10" fmla="*/ 1126244 w 1400841"/>
              <a:gd name="connsiteY10" fmla="*/ 228601 h 228602"/>
              <a:gd name="connsiteX11" fmla="*/ 1214444 w 1400841"/>
              <a:gd name="connsiteY11" fmla="*/ 187006 h 228602"/>
              <a:gd name="connsiteX12" fmla="*/ 1215384 w 1400841"/>
              <a:gd name="connsiteY12" fmla="*/ 185457 h 22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0841" h="228602">
                <a:moveTo>
                  <a:pt x="1400841" y="0"/>
                </a:moveTo>
                <a:lnTo>
                  <a:pt x="1126244" y="0"/>
                </a:lnTo>
                <a:lnTo>
                  <a:pt x="889338" y="0"/>
                </a:lnTo>
                <a:lnTo>
                  <a:pt x="511503" y="0"/>
                </a:lnTo>
                <a:lnTo>
                  <a:pt x="274596" y="0"/>
                </a:lnTo>
                <a:lnTo>
                  <a:pt x="0" y="0"/>
                </a:lnTo>
                <a:lnTo>
                  <a:pt x="189186" y="189186"/>
                </a:lnTo>
                <a:lnTo>
                  <a:pt x="189605" y="188941"/>
                </a:lnTo>
                <a:lnTo>
                  <a:pt x="193774" y="195124"/>
                </a:lnTo>
                <a:cubicBezTo>
                  <a:pt x="214458" y="215809"/>
                  <a:pt x="243034" y="228602"/>
                  <a:pt x="274597" y="228602"/>
                </a:cubicBezTo>
                <a:lnTo>
                  <a:pt x="1126244" y="228601"/>
                </a:lnTo>
                <a:cubicBezTo>
                  <a:pt x="1161753" y="228601"/>
                  <a:pt x="1193480" y="212409"/>
                  <a:pt x="1214444" y="187006"/>
                </a:cubicBezTo>
                <a:lnTo>
                  <a:pt x="1215384" y="185457"/>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0" name="Freeform: Shape 1039">
            <a:extLst>
              <a:ext uri="{FF2B5EF4-FFF2-40B4-BE49-F238E27FC236}">
                <a16:creationId xmlns:a16="http://schemas.microsoft.com/office/drawing/2014/main" id="{D2A8A39A-0CF9-3734-DE43-27082E1B34D1}"/>
              </a:ext>
            </a:extLst>
          </p:cNvPr>
          <p:cNvSpPr/>
          <p:nvPr/>
        </p:nvSpPr>
        <p:spPr>
          <a:xfrm flipH="1">
            <a:off x="8114212" y="3330660"/>
            <a:ext cx="935377" cy="152643"/>
          </a:xfrm>
          <a:custGeom>
            <a:avLst/>
            <a:gdLst>
              <a:gd name="connsiteX0" fmla="*/ 1400841 w 1400841"/>
              <a:gd name="connsiteY0" fmla="*/ 0 h 228602"/>
              <a:gd name="connsiteX1" fmla="*/ 1126244 w 1400841"/>
              <a:gd name="connsiteY1" fmla="*/ 0 h 228602"/>
              <a:gd name="connsiteX2" fmla="*/ 889338 w 1400841"/>
              <a:gd name="connsiteY2" fmla="*/ 0 h 228602"/>
              <a:gd name="connsiteX3" fmla="*/ 511503 w 1400841"/>
              <a:gd name="connsiteY3" fmla="*/ 0 h 228602"/>
              <a:gd name="connsiteX4" fmla="*/ 274596 w 1400841"/>
              <a:gd name="connsiteY4" fmla="*/ 0 h 228602"/>
              <a:gd name="connsiteX5" fmla="*/ 0 w 1400841"/>
              <a:gd name="connsiteY5" fmla="*/ 0 h 228602"/>
              <a:gd name="connsiteX6" fmla="*/ 189186 w 1400841"/>
              <a:gd name="connsiteY6" fmla="*/ 189186 h 228602"/>
              <a:gd name="connsiteX7" fmla="*/ 189605 w 1400841"/>
              <a:gd name="connsiteY7" fmla="*/ 188941 h 228602"/>
              <a:gd name="connsiteX8" fmla="*/ 193774 w 1400841"/>
              <a:gd name="connsiteY8" fmla="*/ 195124 h 228602"/>
              <a:gd name="connsiteX9" fmla="*/ 274597 w 1400841"/>
              <a:gd name="connsiteY9" fmla="*/ 228602 h 228602"/>
              <a:gd name="connsiteX10" fmla="*/ 1126244 w 1400841"/>
              <a:gd name="connsiteY10" fmla="*/ 228601 h 228602"/>
              <a:gd name="connsiteX11" fmla="*/ 1214444 w 1400841"/>
              <a:gd name="connsiteY11" fmla="*/ 187006 h 228602"/>
              <a:gd name="connsiteX12" fmla="*/ 1215384 w 1400841"/>
              <a:gd name="connsiteY12" fmla="*/ 185457 h 22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0841" h="228602">
                <a:moveTo>
                  <a:pt x="1400841" y="0"/>
                </a:moveTo>
                <a:lnTo>
                  <a:pt x="1126244" y="0"/>
                </a:lnTo>
                <a:lnTo>
                  <a:pt x="889338" y="0"/>
                </a:lnTo>
                <a:lnTo>
                  <a:pt x="511503" y="0"/>
                </a:lnTo>
                <a:lnTo>
                  <a:pt x="274596" y="0"/>
                </a:lnTo>
                <a:lnTo>
                  <a:pt x="0" y="0"/>
                </a:lnTo>
                <a:lnTo>
                  <a:pt x="189186" y="189186"/>
                </a:lnTo>
                <a:lnTo>
                  <a:pt x="189605" y="188941"/>
                </a:lnTo>
                <a:lnTo>
                  <a:pt x="193774" y="195124"/>
                </a:lnTo>
                <a:cubicBezTo>
                  <a:pt x="214458" y="215809"/>
                  <a:pt x="243034" y="228602"/>
                  <a:pt x="274597" y="228602"/>
                </a:cubicBezTo>
                <a:lnTo>
                  <a:pt x="1126244" y="228601"/>
                </a:lnTo>
                <a:cubicBezTo>
                  <a:pt x="1161753" y="228601"/>
                  <a:pt x="1193480" y="212409"/>
                  <a:pt x="1214444" y="187006"/>
                </a:cubicBezTo>
                <a:lnTo>
                  <a:pt x="1215384" y="185457"/>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1" name="Freeform: Shape 1040">
            <a:extLst>
              <a:ext uri="{FF2B5EF4-FFF2-40B4-BE49-F238E27FC236}">
                <a16:creationId xmlns:a16="http://schemas.microsoft.com/office/drawing/2014/main" id="{1F2802FA-AB39-2C1F-AFD2-70203FBD305F}"/>
              </a:ext>
            </a:extLst>
          </p:cNvPr>
          <p:cNvSpPr/>
          <p:nvPr/>
        </p:nvSpPr>
        <p:spPr>
          <a:xfrm flipH="1">
            <a:off x="10115882" y="3330660"/>
            <a:ext cx="935377" cy="152643"/>
          </a:xfrm>
          <a:custGeom>
            <a:avLst/>
            <a:gdLst>
              <a:gd name="connsiteX0" fmla="*/ 1400841 w 1400841"/>
              <a:gd name="connsiteY0" fmla="*/ 0 h 228602"/>
              <a:gd name="connsiteX1" fmla="*/ 1126244 w 1400841"/>
              <a:gd name="connsiteY1" fmla="*/ 0 h 228602"/>
              <a:gd name="connsiteX2" fmla="*/ 889338 w 1400841"/>
              <a:gd name="connsiteY2" fmla="*/ 0 h 228602"/>
              <a:gd name="connsiteX3" fmla="*/ 511503 w 1400841"/>
              <a:gd name="connsiteY3" fmla="*/ 0 h 228602"/>
              <a:gd name="connsiteX4" fmla="*/ 274596 w 1400841"/>
              <a:gd name="connsiteY4" fmla="*/ 0 h 228602"/>
              <a:gd name="connsiteX5" fmla="*/ 0 w 1400841"/>
              <a:gd name="connsiteY5" fmla="*/ 0 h 228602"/>
              <a:gd name="connsiteX6" fmla="*/ 189186 w 1400841"/>
              <a:gd name="connsiteY6" fmla="*/ 189186 h 228602"/>
              <a:gd name="connsiteX7" fmla="*/ 189605 w 1400841"/>
              <a:gd name="connsiteY7" fmla="*/ 188941 h 228602"/>
              <a:gd name="connsiteX8" fmla="*/ 193774 w 1400841"/>
              <a:gd name="connsiteY8" fmla="*/ 195124 h 228602"/>
              <a:gd name="connsiteX9" fmla="*/ 274597 w 1400841"/>
              <a:gd name="connsiteY9" fmla="*/ 228602 h 228602"/>
              <a:gd name="connsiteX10" fmla="*/ 1126244 w 1400841"/>
              <a:gd name="connsiteY10" fmla="*/ 228601 h 228602"/>
              <a:gd name="connsiteX11" fmla="*/ 1214444 w 1400841"/>
              <a:gd name="connsiteY11" fmla="*/ 187006 h 228602"/>
              <a:gd name="connsiteX12" fmla="*/ 1215384 w 1400841"/>
              <a:gd name="connsiteY12" fmla="*/ 185457 h 22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0841" h="228602">
                <a:moveTo>
                  <a:pt x="1400841" y="0"/>
                </a:moveTo>
                <a:lnTo>
                  <a:pt x="1126244" y="0"/>
                </a:lnTo>
                <a:lnTo>
                  <a:pt x="889338" y="0"/>
                </a:lnTo>
                <a:lnTo>
                  <a:pt x="511503" y="0"/>
                </a:lnTo>
                <a:lnTo>
                  <a:pt x="274596" y="0"/>
                </a:lnTo>
                <a:lnTo>
                  <a:pt x="0" y="0"/>
                </a:lnTo>
                <a:lnTo>
                  <a:pt x="189186" y="189186"/>
                </a:lnTo>
                <a:lnTo>
                  <a:pt x="189605" y="188941"/>
                </a:lnTo>
                <a:lnTo>
                  <a:pt x="193774" y="195124"/>
                </a:lnTo>
                <a:cubicBezTo>
                  <a:pt x="214458" y="215809"/>
                  <a:pt x="243034" y="228602"/>
                  <a:pt x="274597" y="228602"/>
                </a:cubicBezTo>
                <a:lnTo>
                  <a:pt x="1126244" y="228601"/>
                </a:lnTo>
                <a:cubicBezTo>
                  <a:pt x="1161753" y="228601"/>
                  <a:pt x="1193480" y="212409"/>
                  <a:pt x="1214444" y="187006"/>
                </a:cubicBezTo>
                <a:lnTo>
                  <a:pt x="1215384" y="185457"/>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2" name="Freeform: Shape 1041">
            <a:extLst>
              <a:ext uri="{FF2B5EF4-FFF2-40B4-BE49-F238E27FC236}">
                <a16:creationId xmlns:a16="http://schemas.microsoft.com/office/drawing/2014/main" id="{A4709EFF-BE91-C007-9D48-9307DC660B26}"/>
              </a:ext>
            </a:extLst>
          </p:cNvPr>
          <p:cNvSpPr/>
          <p:nvPr/>
        </p:nvSpPr>
        <p:spPr>
          <a:xfrm flipH="1">
            <a:off x="8412779" y="3585890"/>
            <a:ext cx="935377" cy="152643"/>
          </a:xfrm>
          <a:custGeom>
            <a:avLst/>
            <a:gdLst>
              <a:gd name="connsiteX0" fmla="*/ 1400841 w 1400841"/>
              <a:gd name="connsiteY0" fmla="*/ 0 h 228602"/>
              <a:gd name="connsiteX1" fmla="*/ 1126244 w 1400841"/>
              <a:gd name="connsiteY1" fmla="*/ 0 h 228602"/>
              <a:gd name="connsiteX2" fmla="*/ 889338 w 1400841"/>
              <a:gd name="connsiteY2" fmla="*/ 0 h 228602"/>
              <a:gd name="connsiteX3" fmla="*/ 511503 w 1400841"/>
              <a:gd name="connsiteY3" fmla="*/ 0 h 228602"/>
              <a:gd name="connsiteX4" fmla="*/ 274596 w 1400841"/>
              <a:gd name="connsiteY4" fmla="*/ 0 h 228602"/>
              <a:gd name="connsiteX5" fmla="*/ 0 w 1400841"/>
              <a:gd name="connsiteY5" fmla="*/ 0 h 228602"/>
              <a:gd name="connsiteX6" fmla="*/ 189186 w 1400841"/>
              <a:gd name="connsiteY6" fmla="*/ 189186 h 228602"/>
              <a:gd name="connsiteX7" fmla="*/ 189605 w 1400841"/>
              <a:gd name="connsiteY7" fmla="*/ 188941 h 228602"/>
              <a:gd name="connsiteX8" fmla="*/ 193774 w 1400841"/>
              <a:gd name="connsiteY8" fmla="*/ 195124 h 228602"/>
              <a:gd name="connsiteX9" fmla="*/ 274597 w 1400841"/>
              <a:gd name="connsiteY9" fmla="*/ 228602 h 228602"/>
              <a:gd name="connsiteX10" fmla="*/ 1126244 w 1400841"/>
              <a:gd name="connsiteY10" fmla="*/ 228601 h 228602"/>
              <a:gd name="connsiteX11" fmla="*/ 1214444 w 1400841"/>
              <a:gd name="connsiteY11" fmla="*/ 187006 h 228602"/>
              <a:gd name="connsiteX12" fmla="*/ 1215384 w 1400841"/>
              <a:gd name="connsiteY12" fmla="*/ 185457 h 22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0841" h="228602">
                <a:moveTo>
                  <a:pt x="1400841" y="0"/>
                </a:moveTo>
                <a:lnTo>
                  <a:pt x="1126244" y="0"/>
                </a:lnTo>
                <a:lnTo>
                  <a:pt x="889338" y="0"/>
                </a:lnTo>
                <a:lnTo>
                  <a:pt x="511503" y="0"/>
                </a:lnTo>
                <a:lnTo>
                  <a:pt x="274596" y="0"/>
                </a:lnTo>
                <a:lnTo>
                  <a:pt x="0" y="0"/>
                </a:lnTo>
                <a:lnTo>
                  <a:pt x="189186" y="189186"/>
                </a:lnTo>
                <a:lnTo>
                  <a:pt x="189605" y="188941"/>
                </a:lnTo>
                <a:lnTo>
                  <a:pt x="193774" y="195124"/>
                </a:lnTo>
                <a:cubicBezTo>
                  <a:pt x="214458" y="215809"/>
                  <a:pt x="243034" y="228602"/>
                  <a:pt x="274597" y="228602"/>
                </a:cubicBezTo>
                <a:lnTo>
                  <a:pt x="1126244" y="228601"/>
                </a:lnTo>
                <a:cubicBezTo>
                  <a:pt x="1161753" y="228601"/>
                  <a:pt x="1193480" y="212409"/>
                  <a:pt x="1214444" y="187006"/>
                </a:cubicBezTo>
                <a:lnTo>
                  <a:pt x="1215384" y="185457"/>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044" name="Straight Connector 1043">
            <a:extLst>
              <a:ext uri="{FF2B5EF4-FFF2-40B4-BE49-F238E27FC236}">
                <a16:creationId xmlns:a16="http://schemas.microsoft.com/office/drawing/2014/main" id="{4036DECA-0103-3A2A-82ED-3B5F3EFC23A6}"/>
              </a:ext>
            </a:extLst>
          </p:cNvPr>
          <p:cNvCxnSpPr/>
          <p:nvPr/>
        </p:nvCxnSpPr>
        <p:spPr>
          <a:xfrm flipH="1">
            <a:off x="10108053" y="3619922"/>
            <a:ext cx="221765"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115E9324-13F6-5AAB-F2EA-0B86270AFDE7}"/>
              </a:ext>
            </a:extLst>
          </p:cNvPr>
          <p:cNvCxnSpPr/>
          <p:nvPr/>
        </p:nvCxnSpPr>
        <p:spPr>
          <a:xfrm flipH="1">
            <a:off x="10161301" y="3663929"/>
            <a:ext cx="221765"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1D3E9D9A-6342-3E28-2BFD-14713F2E18BE}"/>
              </a:ext>
            </a:extLst>
          </p:cNvPr>
          <p:cNvCxnSpPr/>
          <p:nvPr/>
        </p:nvCxnSpPr>
        <p:spPr>
          <a:xfrm flipH="1">
            <a:off x="10214550" y="3707936"/>
            <a:ext cx="221765" cy="0"/>
          </a:xfrm>
          <a:prstGeom prst="line">
            <a:avLst/>
          </a:prstGeom>
          <a:ln w="9525"/>
        </p:spPr>
        <p:style>
          <a:lnRef idx="1">
            <a:schemeClr val="accent1"/>
          </a:lnRef>
          <a:fillRef idx="0">
            <a:schemeClr val="accent1"/>
          </a:fillRef>
          <a:effectRef idx="0">
            <a:schemeClr val="accent1"/>
          </a:effectRef>
          <a:fontRef idx="minor">
            <a:schemeClr val="tx1"/>
          </a:fontRef>
        </p:style>
      </p:cxnSp>
      <p:grpSp>
        <p:nvGrpSpPr>
          <p:cNvPr id="1050" name="Group 1049">
            <a:extLst>
              <a:ext uri="{FF2B5EF4-FFF2-40B4-BE49-F238E27FC236}">
                <a16:creationId xmlns:a16="http://schemas.microsoft.com/office/drawing/2014/main" id="{F6E5B6D5-E1FB-3862-6E8D-30B27EFE3869}"/>
              </a:ext>
            </a:extLst>
          </p:cNvPr>
          <p:cNvGrpSpPr/>
          <p:nvPr/>
        </p:nvGrpSpPr>
        <p:grpSpPr>
          <a:xfrm>
            <a:off x="8131305" y="3619922"/>
            <a:ext cx="328263" cy="88014"/>
            <a:chOff x="9086459" y="2845127"/>
            <a:chExt cx="266441" cy="71438"/>
          </a:xfrm>
        </p:grpSpPr>
        <p:cxnSp>
          <p:nvCxnSpPr>
            <p:cNvPr id="1047" name="Straight Connector 1046">
              <a:extLst>
                <a:ext uri="{FF2B5EF4-FFF2-40B4-BE49-F238E27FC236}">
                  <a16:creationId xmlns:a16="http://schemas.microsoft.com/office/drawing/2014/main" id="{2EC7462F-E500-9C3B-9F5E-A719CA1CA4FA}"/>
                </a:ext>
              </a:extLst>
            </p:cNvPr>
            <p:cNvCxnSpPr/>
            <p:nvPr/>
          </p:nvCxnSpPr>
          <p:spPr>
            <a:xfrm flipH="1">
              <a:off x="9086459" y="2845127"/>
              <a:ext cx="180000"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CE7F8EC1-1A58-9545-B806-D2DF5FD00A06}"/>
                </a:ext>
              </a:extLst>
            </p:cNvPr>
            <p:cNvCxnSpPr/>
            <p:nvPr/>
          </p:nvCxnSpPr>
          <p:spPr>
            <a:xfrm flipH="1">
              <a:off x="9129679" y="2880846"/>
              <a:ext cx="180000"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7DDC4E61-A1C0-39AE-D3E2-4FB90AC71349}"/>
                </a:ext>
              </a:extLst>
            </p:cNvPr>
            <p:cNvCxnSpPr/>
            <p:nvPr/>
          </p:nvCxnSpPr>
          <p:spPr>
            <a:xfrm flipH="1">
              <a:off x="9172900" y="2916565"/>
              <a:ext cx="180000" cy="0"/>
            </a:xfrm>
            <a:prstGeom prst="line">
              <a:avLst/>
            </a:prstGeom>
            <a:ln w="9525"/>
          </p:spPr>
          <p:style>
            <a:lnRef idx="1">
              <a:schemeClr val="accent1"/>
            </a:lnRef>
            <a:fillRef idx="0">
              <a:schemeClr val="accent1"/>
            </a:fillRef>
            <a:effectRef idx="0">
              <a:schemeClr val="accent1"/>
            </a:effectRef>
            <a:fontRef idx="minor">
              <a:schemeClr val="tx1"/>
            </a:fontRef>
          </p:style>
        </p:cxnSp>
      </p:grpSp>
      <p:grpSp>
        <p:nvGrpSpPr>
          <p:cNvPr id="1051" name="Group 1050">
            <a:extLst>
              <a:ext uri="{FF2B5EF4-FFF2-40B4-BE49-F238E27FC236}">
                <a16:creationId xmlns:a16="http://schemas.microsoft.com/office/drawing/2014/main" id="{0CF73A28-A4C2-C69B-4990-7DEA3FB905F2}"/>
              </a:ext>
            </a:extLst>
          </p:cNvPr>
          <p:cNvGrpSpPr/>
          <p:nvPr/>
        </p:nvGrpSpPr>
        <p:grpSpPr>
          <a:xfrm flipH="1">
            <a:off x="8992211" y="3370996"/>
            <a:ext cx="328263" cy="88014"/>
            <a:chOff x="9086459" y="2845127"/>
            <a:chExt cx="266441" cy="71438"/>
          </a:xfrm>
        </p:grpSpPr>
        <p:cxnSp>
          <p:nvCxnSpPr>
            <p:cNvPr id="1052" name="Straight Connector 1051">
              <a:extLst>
                <a:ext uri="{FF2B5EF4-FFF2-40B4-BE49-F238E27FC236}">
                  <a16:creationId xmlns:a16="http://schemas.microsoft.com/office/drawing/2014/main" id="{302E3FF1-75BC-F474-2A30-39BD56656823}"/>
                </a:ext>
              </a:extLst>
            </p:cNvPr>
            <p:cNvCxnSpPr/>
            <p:nvPr/>
          </p:nvCxnSpPr>
          <p:spPr>
            <a:xfrm flipH="1">
              <a:off x="9086459" y="2845127"/>
              <a:ext cx="180000"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D20FF20F-51FF-29B8-9480-FAE5F4D329AB}"/>
                </a:ext>
              </a:extLst>
            </p:cNvPr>
            <p:cNvCxnSpPr/>
            <p:nvPr/>
          </p:nvCxnSpPr>
          <p:spPr>
            <a:xfrm flipH="1">
              <a:off x="9129679" y="2880846"/>
              <a:ext cx="180000"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901BD76C-8708-C977-BD7B-912DED4FB435}"/>
                </a:ext>
              </a:extLst>
            </p:cNvPr>
            <p:cNvCxnSpPr/>
            <p:nvPr/>
          </p:nvCxnSpPr>
          <p:spPr>
            <a:xfrm flipH="1">
              <a:off x="9172900" y="2916565"/>
              <a:ext cx="180000" cy="0"/>
            </a:xfrm>
            <a:prstGeom prst="line">
              <a:avLst/>
            </a:prstGeom>
            <a:ln w="9525"/>
          </p:spPr>
          <p:style>
            <a:lnRef idx="1">
              <a:schemeClr val="accent1"/>
            </a:lnRef>
            <a:fillRef idx="0">
              <a:schemeClr val="accent1"/>
            </a:fillRef>
            <a:effectRef idx="0">
              <a:schemeClr val="accent1"/>
            </a:effectRef>
            <a:fontRef idx="minor">
              <a:schemeClr val="tx1"/>
            </a:fontRef>
          </p:style>
        </p:cxnSp>
      </p:grpSp>
      <p:grpSp>
        <p:nvGrpSpPr>
          <p:cNvPr id="1055" name="Group 1054">
            <a:extLst>
              <a:ext uri="{FF2B5EF4-FFF2-40B4-BE49-F238E27FC236}">
                <a16:creationId xmlns:a16="http://schemas.microsoft.com/office/drawing/2014/main" id="{5506AC87-87C0-918D-9F62-A62B38F96CEC}"/>
              </a:ext>
            </a:extLst>
          </p:cNvPr>
          <p:cNvGrpSpPr/>
          <p:nvPr/>
        </p:nvGrpSpPr>
        <p:grpSpPr>
          <a:xfrm flipH="1">
            <a:off x="10990915" y="3370996"/>
            <a:ext cx="328263" cy="88014"/>
            <a:chOff x="9086459" y="2845127"/>
            <a:chExt cx="266441" cy="71438"/>
          </a:xfrm>
        </p:grpSpPr>
        <p:cxnSp>
          <p:nvCxnSpPr>
            <p:cNvPr id="1056" name="Straight Connector 1055">
              <a:extLst>
                <a:ext uri="{FF2B5EF4-FFF2-40B4-BE49-F238E27FC236}">
                  <a16:creationId xmlns:a16="http://schemas.microsoft.com/office/drawing/2014/main" id="{9D61BD6E-38BA-9237-8231-D606DA7B554D}"/>
                </a:ext>
              </a:extLst>
            </p:cNvPr>
            <p:cNvCxnSpPr/>
            <p:nvPr/>
          </p:nvCxnSpPr>
          <p:spPr>
            <a:xfrm flipH="1">
              <a:off x="9086459" y="2845127"/>
              <a:ext cx="180000"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1C371875-4A1F-0538-AA3B-8F3BD4144199}"/>
                </a:ext>
              </a:extLst>
            </p:cNvPr>
            <p:cNvCxnSpPr/>
            <p:nvPr/>
          </p:nvCxnSpPr>
          <p:spPr>
            <a:xfrm flipH="1">
              <a:off x="9129679" y="2880846"/>
              <a:ext cx="180000"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ECC72A42-BA13-4B6C-7F28-5136D8CBE870}"/>
                </a:ext>
              </a:extLst>
            </p:cNvPr>
            <p:cNvCxnSpPr/>
            <p:nvPr/>
          </p:nvCxnSpPr>
          <p:spPr>
            <a:xfrm flipH="1">
              <a:off x="9172900" y="2916565"/>
              <a:ext cx="180000"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1060" name="TextBox 1059">
            <a:extLst>
              <a:ext uri="{FF2B5EF4-FFF2-40B4-BE49-F238E27FC236}">
                <a16:creationId xmlns:a16="http://schemas.microsoft.com/office/drawing/2014/main" id="{071DBCE4-B16C-A1F3-04D5-9E8CE14C7D68}"/>
              </a:ext>
            </a:extLst>
          </p:cNvPr>
          <p:cNvSpPr txBox="1"/>
          <p:nvPr/>
        </p:nvSpPr>
        <p:spPr>
          <a:xfrm>
            <a:off x="969327" y="1095204"/>
            <a:ext cx="2715230" cy="1077218"/>
          </a:xfrm>
          <a:prstGeom prst="rect">
            <a:avLst/>
          </a:prstGeom>
          <a:noFill/>
        </p:spPr>
        <p:txBody>
          <a:bodyPr wrap="none" rtlCol="0" anchor="ctr">
            <a:spAutoFit/>
          </a:bodyPr>
          <a:lstStyle/>
          <a:p>
            <a:pPr algn="ctr"/>
            <a:r>
              <a:rPr lang="nl-NL" sz="3200" err="1"/>
              <a:t>If</a:t>
            </a:r>
            <a:r>
              <a:rPr lang="nl-NL" sz="3200"/>
              <a:t> </a:t>
            </a:r>
            <a:r>
              <a:rPr lang="nl-NL" sz="3200" err="1"/>
              <a:t>this</a:t>
            </a:r>
            <a:r>
              <a:rPr lang="nl-NL" sz="3200"/>
              <a:t> is </a:t>
            </a:r>
          </a:p>
          <a:p>
            <a:pPr algn="ctr"/>
            <a:r>
              <a:rPr lang="nl-NL" sz="3200"/>
              <a:t>the </a:t>
            </a:r>
            <a:r>
              <a:rPr lang="nl-NL" sz="3200" err="1"/>
              <a:t>problem</a:t>
            </a:r>
            <a:r>
              <a:rPr lang="nl-NL" sz="3200"/>
              <a:t>…</a:t>
            </a:r>
            <a:endParaRPr lang="en-US" sz="3200"/>
          </a:p>
        </p:txBody>
      </p:sp>
      <p:sp>
        <p:nvSpPr>
          <p:cNvPr id="1061" name="TextBox 1060">
            <a:extLst>
              <a:ext uri="{FF2B5EF4-FFF2-40B4-BE49-F238E27FC236}">
                <a16:creationId xmlns:a16="http://schemas.microsoft.com/office/drawing/2014/main" id="{A0019985-E5A8-3EB6-7247-B57136ECB415}"/>
              </a:ext>
            </a:extLst>
          </p:cNvPr>
          <p:cNvSpPr txBox="1"/>
          <p:nvPr/>
        </p:nvSpPr>
        <p:spPr>
          <a:xfrm>
            <a:off x="4588459" y="1095204"/>
            <a:ext cx="3140603" cy="1077218"/>
          </a:xfrm>
          <a:prstGeom prst="rect">
            <a:avLst/>
          </a:prstGeom>
          <a:noFill/>
        </p:spPr>
        <p:txBody>
          <a:bodyPr wrap="none" rtlCol="0" anchor="ctr">
            <a:spAutoFit/>
          </a:bodyPr>
          <a:lstStyle/>
          <a:p>
            <a:pPr algn="ctr"/>
            <a:r>
              <a:rPr lang="nl-NL" sz="3200"/>
              <a:t>… </a:t>
            </a:r>
            <a:r>
              <a:rPr lang="nl-NL" sz="3200" err="1"/>
              <a:t>then</a:t>
            </a:r>
            <a:r>
              <a:rPr lang="nl-NL" sz="3200"/>
              <a:t> </a:t>
            </a:r>
            <a:r>
              <a:rPr lang="nl-NL" sz="3200" err="1"/>
              <a:t>this</a:t>
            </a:r>
            <a:r>
              <a:rPr lang="nl-NL" sz="3200"/>
              <a:t> </a:t>
            </a:r>
            <a:r>
              <a:rPr lang="nl-NL" sz="3200" err="1"/>
              <a:t>isn’t</a:t>
            </a:r>
            <a:r>
              <a:rPr lang="nl-NL" sz="3200"/>
              <a:t> </a:t>
            </a:r>
          </a:p>
          <a:p>
            <a:pPr algn="ctr"/>
            <a:r>
              <a:rPr lang="nl-NL" sz="3200"/>
              <a:t>the solution.</a:t>
            </a:r>
            <a:endParaRPr lang="en-US" sz="3200"/>
          </a:p>
        </p:txBody>
      </p:sp>
      <p:sp>
        <p:nvSpPr>
          <p:cNvPr id="1062" name="TextBox 1061">
            <a:extLst>
              <a:ext uri="{FF2B5EF4-FFF2-40B4-BE49-F238E27FC236}">
                <a16:creationId xmlns:a16="http://schemas.microsoft.com/office/drawing/2014/main" id="{46BBCF9B-8C27-A70C-2D87-6C608C4F9405}"/>
              </a:ext>
            </a:extLst>
          </p:cNvPr>
          <p:cNvSpPr txBox="1"/>
          <p:nvPr/>
        </p:nvSpPr>
        <p:spPr>
          <a:xfrm>
            <a:off x="9021271" y="1341426"/>
            <a:ext cx="1409361" cy="584775"/>
          </a:xfrm>
          <a:prstGeom prst="rect">
            <a:avLst/>
          </a:prstGeom>
          <a:noFill/>
        </p:spPr>
        <p:txBody>
          <a:bodyPr wrap="none" rtlCol="0" anchor="ctr">
            <a:spAutoFit/>
          </a:bodyPr>
          <a:lstStyle/>
          <a:p>
            <a:pPr algn="ctr"/>
            <a:r>
              <a:rPr lang="nl-NL" sz="3200" err="1"/>
              <a:t>This</a:t>
            </a:r>
            <a:r>
              <a:rPr lang="nl-NL" sz="3200"/>
              <a:t> is!</a:t>
            </a:r>
            <a:endParaRPr lang="en-US" sz="3200"/>
          </a:p>
        </p:txBody>
      </p:sp>
      <p:sp>
        <p:nvSpPr>
          <p:cNvPr id="1063" name="Rectangle 1062">
            <a:extLst>
              <a:ext uri="{FF2B5EF4-FFF2-40B4-BE49-F238E27FC236}">
                <a16:creationId xmlns:a16="http://schemas.microsoft.com/office/drawing/2014/main" id="{536A041A-A362-A2E3-B431-8F5F46E974DF}"/>
              </a:ext>
            </a:extLst>
          </p:cNvPr>
          <p:cNvSpPr/>
          <p:nvPr/>
        </p:nvSpPr>
        <p:spPr>
          <a:xfrm>
            <a:off x="7951074" y="3290148"/>
            <a:ext cx="80899" cy="239629"/>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BAC6E28B-9117-67E0-F979-A80748176E21}"/>
              </a:ext>
            </a:extLst>
          </p:cNvPr>
          <p:cNvSpPr/>
          <p:nvPr/>
        </p:nvSpPr>
        <p:spPr>
          <a:xfrm>
            <a:off x="7951074" y="3542809"/>
            <a:ext cx="80899" cy="239629"/>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ectangle 1064">
            <a:extLst>
              <a:ext uri="{FF2B5EF4-FFF2-40B4-BE49-F238E27FC236}">
                <a16:creationId xmlns:a16="http://schemas.microsoft.com/office/drawing/2014/main" id="{2EAD442B-59D9-D523-5720-B038FB9858BB}"/>
              </a:ext>
            </a:extLst>
          </p:cNvPr>
          <p:cNvSpPr/>
          <p:nvPr/>
        </p:nvSpPr>
        <p:spPr>
          <a:xfrm>
            <a:off x="11446417" y="3542809"/>
            <a:ext cx="80899" cy="239629"/>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ectangle 1065">
            <a:extLst>
              <a:ext uri="{FF2B5EF4-FFF2-40B4-BE49-F238E27FC236}">
                <a16:creationId xmlns:a16="http://schemas.microsoft.com/office/drawing/2014/main" id="{B4CC302C-F2E9-D933-5F34-6F6013F793C1}"/>
              </a:ext>
            </a:extLst>
          </p:cNvPr>
          <p:cNvSpPr/>
          <p:nvPr/>
        </p:nvSpPr>
        <p:spPr>
          <a:xfrm>
            <a:off x="11451444" y="3289229"/>
            <a:ext cx="80899" cy="239629"/>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3">
            <a:extLst>
              <a:ext uri="{FF2B5EF4-FFF2-40B4-BE49-F238E27FC236}">
                <a16:creationId xmlns:a16="http://schemas.microsoft.com/office/drawing/2014/main" id="{036644DF-6ACE-0EF5-EA54-EADB97096B22}"/>
              </a:ext>
            </a:extLst>
          </p:cNvPr>
          <p:cNvSpPr txBox="1">
            <a:spLocks/>
          </p:cNvSpPr>
          <p:nvPr/>
        </p:nvSpPr>
        <p:spPr>
          <a:xfrm>
            <a:off x="4564743" y="6381749"/>
            <a:ext cx="3062514" cy="179389"/>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schemeClr val="tx1">
                  <a:lumMod val="50000"/>
                  <a:lumOff val="50000"/>
                </a:schemeClr>
              </a:solidFill>
            </a:endParaRPr>
          </a:p>
        </p:txBody>
      </p:sp>
    </p:spTree>
    <p:extLst>
      <p:ext uri="{BB962C8B-B14F-4D97-AF65-F5344CB8AC3E}">
        <p14:creationId xmlns:p14="http://schemas.microsoft.com/office/powerpoint/2010/main" val="131921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61"/>
                                        </p:tgtEl>
                                        <p:attrNameLst>
                                          <p:attrName>style.visibility</p:attrName>
                                        </p:attrNameLst>
                                      </p:cBhvr>
                                      <p:to>
                                        <p:strVal val="visible"/>
                                      </p:to>
                                    </p:set>
                                    <p:animEffect transition="in" filter="fade">
                                      <p:cBhvr>
                                        <p:cTn id="13" dur="500"/>
                                        <p:tgtEl>
                                          <p:spTgt spid="106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par>
                                <p:cTn id="25" presetID="10"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25"/>
                                        </p:tgtEl>
                                        <p:attrNameLst>
                                          <p:attrName>style.visibility</p:attrName>
                                        </p:attrNameLst>
                                      </p:cBhvr>
                                      <p:to>
                                        <p:strVal val="visible"/>
                                      </p:to>
                                    </p:set>
                                    <p:animEffect transition="in" filter="fade">
                                      <p:cBhvr>
                                        <p:cTn id="30" dur="500"/>
                                        <p:tgtEl>
                                          <p:spTgt spid="10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fade">
                                      <p:cBhvr>
                                        <p:cTn id="33" dur="500"/>
                                        <p:tgtEl>
                                          <p:spTgt spid="10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500"/>
                                        <p:tgtEl>
                                          <p:spTgt spid="1028"/>
                                        </p:tgtEl>
                                      </p:cBhvr>
                                    </p:animEffect>
                                  </p:childTnLst>
                                </p:cTn>
                              </p:par>
                              <p:par>
                                <p:cTn id="37" presetID="10" presetClass="entr" presetSubtype="0" fill="hold" nodeType="withEffect">
                                  <p:stCondLst>
                                    <p:cond delay="0"/>
                                  </p:stCondLst>
                                  <p:childTnLst>
                                    <p:set>
                                      <p:cBhvr>
                                        <p:cTn id="38" dur="1" fill="hold">
                                          <p:stCondLst>
                                            <p:cond delay="0"/>
                                          </p:stCondLst>
                                        </p:cTn>
                                        <p:tgtEl>
                                          <p:spTgt spid="1031"/>
                                        </p:tgtEl>
                                        <p:attrNameLst>
                                          <p:attrName>style.visibility</p:attrName>
                                        </p:attrNameLst>
                                      </p:cBhvr>
                                      <p:to>
                                        <p:strVal val="visible"/>
                                      </p:to>
                                    </p:set>
                                    <p:animEffect transition="in" filter="fade">
                                      <p:cBhvr>
                                        <p:cTn id="39" dur="500"/>
                                        <p:tgtEl>
                                          <p:spTgt spid="10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39"/>
                                        </p:tgtEl>
                                        <p:attrNameLst>
                                          <p:attrName>style.visibility</p:attrName>
                                        </p:attrNameLst>
                                      </p:cBhvr>
                                      <p:to>
                                        <p:strVal val="visible"/>
                                      </p:to>
                                    </p:set>
                                    <p:animEffect transition="in" filter="fade">
                                      <p:cBhvr>
                                        <p:cTn id="42" dur="500"/>
                                        <p:tgtEl>
                                          <p:spTgt spid="10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40"/>
                                        </p:tgtEl>
                                        <p:attrNameLst>
                                          <p:attrName>style.visibility</p:attrName>
                                        </p:attrNameLst>
                                      </p:cBhvr>
                                      <p:to>
                                        <p:strVal val="visible"/>
                                      </p:to>
                                    </p:set>
                                    <p:animEffect transition="in" filter="fade">
                                      <p:cBhvr>
                                        <p:cTn id="45" dur="500"/>
                                        <p:tgtEl>
                                          <p:spTgt spid="104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41"/>
                                        </p:tgtEl>
                                        <p:attrNameLst>
                                          <p:attrName>style.visibility</p:attrName>
                                        </p:attrNameLst>
                                      </p:cBhvr>
                                      <p:to>
                                        <p:strVal val="visible"/>
                                      </p:to>
                                    </p:set>
                                    <p:animEffect transition="in" filter="fade">
                                      <p:cBhvr>
                                        <p:cTn id="48" dur="500"/>
                                        <p:tgtEl>
                                          <p:spTgt spid="104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42"/>
                                        </p:tgtEl>
                                        <p:attrNameLst>
                                          <p:attrName>style.visibility</p:attrName>
                                        </p:attrNameLst>
                                      </p:cBhvr>
                                      <p:to>
                                        <p:strVal val="visible"/>
                                      </p:to>
                                    </p:set>
                                    <p:animEffect transition="in" filter="fade">
                                      <p:cBhvr>
                                        <p:cTn id="51" dur="500"/>
                                        <p:tgtEl>
                                          <p:spTgt spid="1042"/>
                                        </p:tgtEl>
                                      </p:cBhvr>
                                    </p:animEffect>
                                  </p:childTnLst>
                                </p:cTn>
                              </p:par>
                              <p:par>
                                <p:cTn id="52" presetID="10" presetClass="entr" presetSubtype="0" fill="hold" nodeType="withEffect">
                                  <p:stCondLst>
                                    <p:cond delay="0"/>
                                  </p:stCondLst>
                                  <p:childTnLst>
                                    <p:set>
                                      <p:cBhvr>
                                        <p:cTn id="53" dur="1" fill="hold">
                                          <p:stCondLst>
                                            <p:cond delay="0"/>
                                          </p:stCondLst>
                                        </p:cTn>
                                        <p:tgtEl>
                                          <p:spTgt spid="1044"/>
                                        </p:tgtEl>
                                        <p:attrNameLst>
                                          <p:attrName>style.visibility</p:attrName>
                                        </p:attrNameLst>
                                      </p:cBhvr>
                                      <p:to>
                                        <p:strVal val="visible"/>
                                      </p:to>
                                    </p:set>
                                    <p:animEffect transition="in" filter="fade">
                                      <p:cBhvr>
                                        <p:cTn id="54" dur="500"/>
                                        <p:tgtEl>
                                          <p:spTgt spid="1044"/>
                                        </p:tgtEl>
                                      </p:cBhvr>
                                    </p:animEffect>
                                  </p:childTnLst>
                                </p:cTn>
                              </p:par>
                              <p:par>
                                <p:cTn id="55" presetID="10" presetClass="entr" presetSubtype="0" fill="hold" nodeType="withEffect">
                                  <p:stCondLst>
                                    <p:cond delay="0"/>
                                  </p:stCondLst>
                                  <p:childTnLst>
                                    <p:set>
                                      <p:cBhvr>
                                        <p:cTn id="56" dur="1" fill="hold">
                                          <p:stCondLst>
                                            <p:cond delay="0"/>
                                          </p:stCondLst>
                                        </p:cTn>
                                        <p:tgtEl>
                                          <p:spTgt spid="1045"/>
                                        </p:tgtEl>
                                        <p:attrNameLst>
                                          <p:attrName>style.visibility</p:attrName>
                                        </p:attrNameLst>
                                      </p:cBhvr>
                                      <p:to>
                                        <p:strVal val="visible"/>
                                      </p:to>
                                    </p:set>
                                    <p:animEffect transition="in" filter="fade">
                                      <p:cBhvr>
                                        <p:cTn id="57" dur="500"/>
                                        <p:tgtEl>
                                          <p:spTgt spid="1045"/>
                                        </p:tgtEl>
                                      </p:cBhvr>
                                    </p:animEffect>
                                  </p:childTnLst>
                                </p:cTn>
                              </p:par>
                              <p:par>
                                <p:cTn id="58" presetID="10" presetClass="entr" presetSubtype="0" fill="hold" nodeType="withEffect">
                                  <p:stCondLst>
                                    <p:cond delay="0"/>
                                  </p:stCondLst>
                                  <p:childTnLst>
                                    <p:set>
                                      <p:cBhvr>
                                        <p:cTn id="59" dur="1" fill="hold">
                                          <p:stCondLst>
                                            <p:cond delay="0"/>
                                          </p:stCondLst>
                                        </p:cTn>
                                        <p:tgtEl>
                                          <p:spTgt spid="1046"/>
                                        </p:tgtEl>
                                        <p:attrNameLst>
                                          <p:attrName>style.visibility</p:attrName>
                                        </p:attrNameLst>
                                      </p:cBhvr>
                                      <p:to>
                                        <p:strVal val="visible"/>
                                      </p:to>
                                    </p:set>
                                    <p:animEffect transition="in" filter="fade">
                                      <p:cBhvr>
                                        <p:cTn id="60" dur="500"/>
                                        <p:tgtEl>
                                          <p:spTgt spid="1046"/>
                                        </p:tgtEl>
                                      </p:cBhvr>
                                    </p:animEffect>
                                  </p:childTnLst>
                                </p:cTn>
                              </p:par>
                              <p:par>
                                <p:cTn id="61" presetID="10" presetClass="entr" presetSubtype="0" fill="hold" nodeType="withEffect">
                                  <p:stCondLst>
                                    <p:cond delay="0"/>
                                  </p:stCondLst>
                                  <p:childTnLst>
                                    <p:set>
                                      <p:cBhvr>
                                        <p:cTn id="62" dur="1" fill="hold">
                                          <p:stCondLst>
                                            <p:cond delay="0"/>
                                          </p:stCondLst>
                                        </p:cTn>
                                        <p:tgtEl>
                                          <p:spTgt spid="1050"/>
                                        </p:tgtEl>
                                        <p:attrNameLst>
                                          <p:attrName>style.visibility</p:attrName>
                                        </p:attrNameLst>
                                      </p:cBhvr>
                                      <p:to>
                                        <p:strVal val="visible"/>
                                      </p:to>
                                    </p:set>
                                    <p:animEffect transition="in" filter="fade">
                                      <p:cBhvr>
                                        <p:cTn id="63" dur="500"/>
                                        <p:tgtEl>
                                          <p:spTgt spid="1050"/>
                                        </p:tgtEl>
                                      </p:cBhvr>
                                    </p:animEffect>
                                  </p:childTnLst>
                                </p:cTn>
                              </p:par>
                              <p:par>
                                <p:cTn id="64" presetID="10" presetClass="entr" presetSubtype="0" fill="hold" nodeType="withEffect">
                                  <p:stCondLst>
                                    <p:cond delay="0"/>
                                  </p:stCondLst>
                                  <p:childTnLst>
                                    <p:set>
                                      <p:cBhvr>
                                        <p:cTn id="65" dur="1" fill="hold">
                                          <p:stCondLst>
                                            <p:cond delay="0"/>
                                          </p:stCondLst>
                                        </p:cTn>
                                        <p:tgtEl>
                                          <p:spTgt spid="1051"/>
                                        </p:tgtEl>
                                        <p:attrNameLst>
                                          <p:attrName>style.visibility</p:attrName>
                                        </p:attrNameLst>
                                      </p:cBhvr>
                                      <p:to>
                                        <p:strVal val="visible"/>
                                      </p:to>
                                    </p:set>
                                    <p:animEffect transition="in" filter="fade">
                                      <p:cBhvr>
                                        <p:cTn id="66" dur="500"/>
                                        <p:tgtEl>
                                          <p:spTgt spid="1051"/>
                                        </p:tgtEl>
                                      </p:cBhvr>
                                    </p:animEffect>
                                  </p:childTnLst>
                                </p:cTn>
                              </p:par>
                              <p:par>
                                <p:cTn id="67" presetID="10" presetClass="entr" presetSubtype="0" fill="hold" nodeType="withEffect">
                                  <p:stCondLst>
                                    <p:cond delay="0"/>
                                  </p:stCondLst>
                                  <p:childTnLst>
                                    <p:set>
                                      <p:cBhvr>
                                        <p:cTn id="68" dur="1" fill="hold">
                                          <p:stCondLst>
                                            <p:cond delay="0"/>
                                          </p:stCondLst>
                                        </p:cTn>
                                        <p:tgtEl>
                                          <p:spTgt spid="1055"/>
                                        </p:tgtEl>
                                        <p:attrNameLst>
                                          <p:attrName>style.visibility</p:attrName>
                                        </p:attrNameLst>
                                      </p:cBhvr>
                                      <p:to>
                                        <p:strVal val="visible"/>
                                      </p:to>
                                    </p:set>
                                    <p:animEffect transition="in" filter="fade">
                                      <p:cBhvr>
                                        <p:cTn id="69" dur="500"/>
                                        <p:tgtEl>
                                          <p:spTgt spid="105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062"/>
                                        </p:tgtEl>
                                        <p:attrNameLst>
                                          <p:attrName>style.visibility</p:attrName>
                                        </p:attrNameLst>
                                      </p:cBhvr>
                                      <p:to>
                                        <p:strVal val="visible"/>
                                      </p:to>
                                    </p:set>
                                    <p:animEffect transition="in" filter="fade">
                                      <p:cBhvr>
                                        <p:cTn id="72" dur="5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animBg="1"/>
      <p:bldP spid="1027" grpId="0" animBg="1"/>
      <p:bldP spid="1028" grpId="0" animBg="1"/>
      <p:bldP spid="1039" grpId="0" animBg="1"/>
      <p:bldP spid="1040" grpId="0" animBg="1"/>
      <p:bldP spid="1041" grpId="0" animBg="1"/>
      <p:bldP spid="1042" grpId="0" animBg="1"/>
      <p:bldP spid="1061" grpId="0"/>
      <p:bldP spid="10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olar panel over a bridge&#10;&#10;Description automatically generated">
            <a:extLst>
              <a:ext uri="{FF2B5EF4-FFF2-40B4-BE49-F238E27FC236}">
                <a16:creationId xmlns:a16="http://schemas.microsoft.com/office/drawing/2014/main" id="{AD65FCE9-5AE9-595C-DD70-35C3351A576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181954"/>
          </a:xfrm>
          <a:prstGeom prst="rect">
            <a:avLst/>
          </a:prstGeom>
        </p:spPr>
      </p:pic>
      <p:sp>
        <p:nvSpPr>
          <p:cNvPr id="5" name="Oval 4">
            <a:extLst>
              <a:ext uri="{FF2B5EF4-FFF2-40B4-BE49-F238E27FC236}">
                <a16:creationId xmlns:a16="http://schemas.microsoft.com/office/drawing/2014/main" id="{FCD3C69B-E92F-CACC-5AB3-3E921BE81A4C}"/>
              </a:ext>
            </a:extLst>
          </p:cNvPr>
          <p:cNvSpPr/>
          <p:nvPr/>
        </p:nvSpPr>
        <p:spPr>
          <a:xfrm>
            <a:off x="4803085" y="492642"/>
            <a:ext cx="2585830" cy="2585830"/>
          </a:xfrm>
          <a:prstGeom prst="ellipse">
            <a:avLst/>
          </a:prstGeom>
          <a:solidFill>
            <a:schemeClr val="accent1">
              <a:lumMod val="20000"/>
              <a:lumOff val="80000"/>
            </a:schemeClr>
          </a:solidFill>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nl-NL" sz="3200" err="1">
                <a:solidFill>
                  <a:schemeClr val="tx1"/>
                </a:solidFill>
              </a:rPr>
              <a:t>Magnetic</a:t>
            </a:r>
            <a:endParaRPr lang="nl-NL" sz="3200">
              <a:solidFill>
                <a:schemeClr val="tx1"/>
              </a:solidFill>
            </a:endParaRPr>
          </a:p>
          <a:p>
            <a:pPr algn="ctr"/>
            <a:r>
              <a:rPr lang="nl-NL" sz="3200">
                <a:solidFill>
                  <a:schemeClr val="tx1"/>
                </a:solidFill>
              </a:rPr>
              <a:t>Suspension</a:t>
            </a:r>
            <a:endParaRPr lang="en-US" sz="3200">
              <a:solidFill>
                <a:schemeClr val="tx1"/>
              </a:solidFill>
            </a:endParaRPr>
          </a:p>
        </p:txBody>
      </p:sp>
      <p:sp>
        <p:nvSpPr>
          <p:cNvPr id="6" name="Oval 5">
            <a:extLst>
              <a:ext uri="{FF2B5EF4-FFF2-40B4-BE49-F238E27FC236}">
                <a16:creationId xmlns:a16="http://schemas.microsoft.com/office/drawing/2014/main" id="{3AFF1D3D-BDC6-FC59-FDC4-33516130EC91}"/>
              </a:ext>
            </a:extLst>
          </p:cNvPr>
          <p:cNvSpPr/>
          <p:nvPr/>
        </p:nvSpPr>
        <p:spPr>
          <a:xfrm>
            <a:off x="974863" y="492642"/>
            <a:ext cx="2585830" cy="2585830"/>
          </a:xfrm>
          <a:prstGeom prst="ellipse">
            <a:avLst/>
          </a:prstGeom>
          <a:solidFill>
            <a:schemeClr val="accent1">
              <a:lumMod val="20000"/>
              <a:lumOff val="80000"/>
            </a:schemeClr>
          </a:solidFill>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nl-NL" sz="3200" dirty="0">
                <a:solidFill>
                  <a:schemeClr val="tx1"/>
                </a:solidFill>
              </a:rPr>
              <a:t>Low </a:t>
            </a:r>
          </a:p>
          <a:p>
            <a:pPr algn="ctr"/>
            <a:r>
              <a:rPr lang="nl-NL" sz="3200" dirty="0" err="1">
                <a:solidFill>
                  <a:schemeClr val="tx1"/>
                </a:solidFill>
              </a:rPr>
              <a:t>Pressure</a:t>
            </a:r>
            <a:endParaRPr lang="en-US" sz="3200" dirty="0">
              <a:solidFill>
                <a:schemeClr val="tx1"/>
              </a:solidFill>
            </a:endParaRPr>
          </a:p>
        </p:txBody>
      </p:sp>
      <p:sp>
        <p:nvSpPr>
          <p:cNvPr id="7" name="Oval 6">
            <a:extLst>
              <a:ext uri="{FF2B5EF4-FFF2-40B4-BE49-F238E27FC236}">
                <a16:creationId xmlns:a16="http://schemas.microsoft.com/office/drawing/2014/main" id="{54A38FAA-990A-304C-6468-7214EF9432C9}"/>
              </a:ext>
            </a:extLst>
          </p:cNvPr>
          <p:cNvSpPr/>
          <p:nvPr/>
        </p:nvSpPr>
        <p:spPr>
          <a:xfrm>
            <a:off x="8631307" y="492642"/>
            <a:ext cx="2585830" cy="2585830"/>
          </a:xfrm>
          <a:prstGeom prst="ellipse">
            <a:avLst/>
          </a:prstGeom>
          <a:solidFill>
            <a:schemeClr val="accent1">
              <a:lumMod val="20000"/>
              <a:lumOff val="80000"/>
            </a:schemeClr>
          </a:solidFill>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nl-NL" sz="3200" err="1">
                <a:solidFill>
                  <a:schemeClr val="tx1"/>
                </a:solidFill>
              </a:rPr>
              <a:t>Static</a:t>
            </a:r>
            <a:r>
              <a:rPr lang="nl-NL" sz="3200">
                <a:solidFill>
                  <a:schemeClr val="tx1"/>
                </a:solidFill>
              </a:rPr>
              <a:t> </a:t>
            </a:r>
          </a:p>
          <a:p>
            <a:pPr algn="ctr"/>
            <a:r>
              <a:rPr lang="nl-NL" sz="3200" err="1">
                <a:solidFill>
                  <a:schemeClr val="tx1"/>
                </a:solidFill>
              </a:rPr>
              <a:t>Infrastructure</a:t>
            </a:r>
            <a:endParaRPr lang="nl-NL" sz="3200">
              <a:solidFill>
                <a:schemeClr val="tx1"/>
              </a:solidFill>
            </a:endParaRPr>
          </a:p>
        </p:txBody>
      </p:sp>
      <p:sp>
        <p:nvSpPr>
          <p:cNvPr id="10" name="Slide Number Placeholder 3">
            <a:extLst>
              <a:ext uri="{FF2B5EF4-FFF2-40B4-BE49-F238E27FC236}">
                <a16:creationId xmlns:a16="http://schemas.microsoft.com/office/drawing/2014/main" id="{E2DAA434-0664-345D-DF08-674ABCC8B786}"/>
              </a:ext>
            </a:extLst>
          </p:cNvPr>
          <p:cNvSpPr>
            <a:spLocks noGrp="1"/>
          </p:cNvSpPr>
          <p:nvPr>
            <p:ph type="sldNum" sz="quarter" idx="12"/>
          </p:nvPr>
        </p:nvSpPr>
        <p:spPr>
          <a:xfrm>
            <a:off x="11496674" y="6381749"/>
            <a:ext cx="360363" cy="15888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00F4F-7F15-44BA-9194-DB3B83C007E9}" type="slidenum">
              <a:rPr kumimoji="0" lang="en-US" sz="1000" b="0" i="0" u="none" strike="noStrike" kern="1200" cap="none" spc="0" normalizeH="0" baseline="0" noProof="0" smtClean="0">
                <a:ln>
                  <a:noFill/>
                </a:ln>
                <a:solidFill>
                  <a:prstClr val="white">
                    <a:lumMod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prstClr val="white">
                  <a:lumMod val="75000"/>
                </a:prstClr>
              </a:solidFill>
              <a:effectLst/>
              <a:uLnTx/>
              <a:uFillTx/>
              <a:latin typeface="Segoe UI"/>
              <a:ea typeface="+mn-ea"/>
              <a:cs typeface="+mn-cs"/>
            </a:endParaRPr>
          </a:p>
        </p:txBody>
      </p:sp>
      <p:sp>
        <p:nvSpPr>
          <p:cNvPr id="2" name="Oval 1">
            <a:extLst>
              <a:ext uri="{FF2B5EF4-FFF2-40B4-BE49-F238E27FC236}">
                <a16:creationId xmlns:a16="http://schemas.microsoft.com/office/drawing/2014/main" id="{C4B20DA8-954D-5F85-0879-8DDD758794EB}"/>
              </a:ext>
            </a:extLst>
          </p:cNvPr>
          <p:cNvSpPr/>
          <p:nvPr/>
        </p:nvSpPr>
        <p:spPr>
          <a:xfrm>
            <a:off x="2888974" y="3083991"/>
            <a:ext cx="2585830" cy="2585830"/>
          </a:xfrm>
          <a:prstGeom prst="ellipse">
            <a:avLst/>
          </a:prstGeom>
          <a:solidFill>
            <a:schemeClr val="tx1"/>
          </a:solidFill>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nl-NL" sz="3200"/>
              <a:t>10x </a:t>
            </a:r>
            <a:r>
              <a:rPr lang="nl-NL" sz="3200" err="1"/>
              <a:t>less</a:t>
            </a:r>
            <a:r>
              <a:rPr lang="nl-NL" sz="3200"/>
              <a:t> </a:t>
            </a:r>
          </a:p>
          <a:p>
            <a:pPr algn="ctr"/>
            <a:r>
              <a:rPr lang="nl-NL" sz="3200"/>
              <a:t>energy </a:t>
            </a:r>
            <a:r>
              <a:rPr lang="nl-NL" sz="3200" err="1"/>
              <a:t>than</a:t>
            </a:r>
            <a:r>
              <a:rPr lang="nl-NL" sz="3200"/>
              <a:t> </a:t>
            </a:r>
          </a:p>
          <a:p>
            <a:pPr algn="ctr"/>
            <a:r>
              <a:rPr lang="en-US" sz="3200"/>
              <a:t>cars/planes</a:t>
            </a:r>
          </a:p>
        </p:txBody>
      </p:sp>
      <p:sp>
        <p:nvSpPr>
          <p:cNvPr id="3" name="Oval 2">
            <a:extLst>
              <a:ext uri="{FF2B5EF4-FFF2-40B4-BE49-F238E27FC236}">
                <a16:creationId xmlns:a16="http://schemas.microsoft.com/office/drawing/2014/main" id="{7D6992E9-1EE2-6EB3-D80F-049BB4B044E2}"/>
              </a:ext>
            </a:extLst>
          </p:cNvPr>
          <p:cNvSpPr/>
          <p:nvPr/>
        </p:nvSpPr>
        <p:spPr>
          <a:xfrm>
            <a:off x="6717196" y="3083991"/>
            <a:ext cx="2585830" cy="2585830"/>
          </a:xfrm>
          <a:prstGeom prst="ellipse">
            <a:avLst/>
          </a:prstGeom>
          <a:solidFill>
            <a:schemeClr val="tx1"/>
          </a:solidFill>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nl-NL" sz="3200" dirty="0"/>
              <a:t>&gt;30%</a:t>
            </a:r>
            <a:endParaRPr lang="en-US" dirty="0" err="1"/>
          </a:p>
          <a:p>
            <a:pPr algn="ctr"/>
            <a:r>
              <a:rPr lang="nl-NL" sz="3200" dirty="0" err="1"/>
              <a:t>shorter</a:t>
            </a:r>
            <a:endParaRPr lang="en-US" dirty="0" err="1">
              <a:cs typeface="Segoe UI"/>
            </a:endParaRPr>
          </a:p>
          <a:p>
            <a:pPr algn="ctr"/>
            <a:r>
              <a:rPr lang="nl-NL" sz="3200" dirty="0" err="1"/>
              <a:t>payback</a:t>
            </a:r>
            <a:r>
              <a:rPr lang="nl-NL" sz="3200" dirty="0"/>
              <a:t> </a:t>
            </a:r>
            <a:endParaRPr lang="nl-NL" dirty="0"/>
          </a:p>
        </p:txBody>
      </p:sp>
      <p:sp>
        <p:nvSpPr>
          <p:cNvPr id="8" name="Footer Placeholder 3">
            <a:extLst>
              <a:ext uri="{FF2B5EF4-FFF2-40B4-BE49-F238E27FC236}">
                <a16:creationId xmlns:a16="http://schemas.microsoft.com/office/drawing/2014/main" id="{7A586039-B16E-F436-48EA-AF542A18BD7E}"/>
              </a:ext>
            </a:extLst>
          </p:cNvPr>
          <p:cNvSpPr txBox="1">
            <a:spLocks/>
          </p:cNvSpPr>
          <p:nvPr/>
        </p:nvSpPr>
        <p:spPr>
          <a:xfrm>
            <a:off x="4564743" y="6381749"/>
            <a:ext cx="3062514" cy="179389"/>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schemeClr val="tx1">
                  <a:lumMod val="50000"/>
                  <a:lumOff val="50000"/>
                </a:schemeClr>
              </a:solidFill>
            </a:endParaRPr>
          </a:p>
        </p:txBody>
      </p:sp>
      <p:cxnSp>
        <p:nvCxnSpPr>
          <p:cNvPr id="13" name="Straight Connector 12">
            <a:extLst>
              <a:ext uri="{FF2B5EF4-FFF2-40B4-BE49-F238E27FC236}">
                <a16:creationId xmlns:a16="http://schemas.microsoft.com/office/drawing/2014/main" id="{102B9589-3ABC-12E0-EF59-411DAB64C760}"/>
              </a:ext>
            </a:extLst>
          </p:cNvPr>
          <p:cNvCxnSpPr>
            <a:cxnSpLocks/>
          </p:cNvCxnSpPr>
          <p:nvPr/>
        </p:nvCxnSpPr>
        <p:spPr>
          <a:xfrm>
            <a:off x="2910142" y="2688609"/>
            <a:ext cx="526659" cy="740391"/>
          </a:xfrm>
          <a:prstGeom prst="line">
            <a:avLst/>
          </a:prstGeom>
          <a:ln w="76200">
            <a:gradFill>
              <a:gsLst>
                <a:gs pos="0">
                  <a:schemeClr val="accent1">
                    <a:lumMod val="20000"/>
                    <a:lumOff val="8000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14FE917-1F5E-132B-8E36-540636620335}"/>
              </a:ext>
            </a:extLst>
          </p:cNvPr>
          <p:cNvCxnSpPr>
            <a:cxnSpLocks/>
          </p:cNvCxnSpPr>
          <p:nvPr/>
        </p:nvCxnSpPr>
        <p:spPr>
          <a:xfrm>
            <a:off x="6799754" y="2688609"/>
            <a:ext cx="526659" cy="740391"/>
          </a:xfrm>
          <a:prstGeom prst="line">
            <a:avLst/>
          </a:prstGeom>
          <a:ln w="76200">
            <a:gradFill>
              <a:gsLst>
                <a:gs pos="0">
                  <a:schemeClr val="accent1">
                    <a:lumMod val="20000"/>
                    <a:lumOff val="8000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53C542B-DD17-A02E-A5DE-F8F9B24B7207}"/>
              </a:ext>
            </a:extLst>
          </p:cNvPr>
          <p:cNvCxnSpPr>
            <a:cxnSpLocks/>
          </p:cNvCxnSpPr>
          <p:nvPr/>
        </p:nvCxnSpPr>
        <p:spPr>
          <a:xfrm flipH="1">
            <a:off x="4865588" y="2688609"/>
            <a:ext cx="526659" cy="740391"/>
          </a:xfrm>
          <a:prstGeom prst="line">
            <a:avLst/>
          </a:prstGeom>
          <a:ln w="76200">
            <a:gradFill>
              <a:gsLst>
                <a:gs pos="0">
                  <a:schemeClr val="accent1">
                    <a:lumMod val="20000"/>
                    <a:lumOff val="8000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DEF9C9-8389-79CE-D8D1-FC982115F814}"/>
              </a:ext>
            </a:extLst>
          </p:cNvPr>
          <p:cNvCxnSpPr>
            <a:cxnSpLocks/>
          </p:cNvCxnSpPr>
          <p:nvPr/>
        </p:nvCxnSpPr>
        <p:spPr>
          <a:xfrm flipH="1">
            <a:off x="8693810" y="2688609"/>
            <a:ext cx="526659" cy="740391"/>
          </a:xfrm>
          <a:prstGeom prst="line">
            <a:avLst/>
          </a:prstGeom>
          <a:ln w="76200">
            <a:gradFill>
              <a:gsLst>
                <a:gs pos="0">
                  <a:schemeClr val="accent1">
                    <a:lumMod val="20000"/>
                    <a:lumOff val="8000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79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walking in a subway&#10;&#10;Description automatically generated">
            <a:extLst>
              <a:ext uri="{FF2B5EF4-FFF2-40B4-BE49-F238E27FC236}">
                <a16:creationId xmlns:a16="http://schemas.microsoft.com/office/drawing/2014/main" id="{A1E2330F-7A84-9882-416A-4A4FB0BEE2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9858"/>
          <a:stretch/>
        </p:blipFill>
        <p:spPr>
          <a:xfrm>
            <a:off x="0" y="1"/>
            <a:ext cx="12192000" cy="6181953"/>
          </a:xfrm>
          <a:prstGeom prst="rect">
            <a:avLst/>
          </a:prstGeom>
        </p:spPr>
      </p:pic>
      <p:graphicFrame>
        <p:nvGraphicFramePr>
          <p:cNvPr id="19" name="think-cell data - do not delete" hidden="1">
            <a:extLst>
              <a:ext uri="{FF2B5EF4-FFF2-40B4-BE49-F238E27FC236}">
                <a16:creationId xmlns:a16="http://schemas.microsoft.com/office/drawing/2014/main" id="{9BE04B26-90EA-54F5-5800-0CDC87FC9A7A}"/>
              </a:ext>
            </a:extLst>
          </p:cNvPr>
          <p:cNvGraphicFramePr>
            <a:graphicFrameLocks noChangeAspect="1"/>
          </p:cNvGraphicFramePr>
          <p:nvPr>
            <p:custDataLst>
              <p:tags r:id="rId1"/>
            </p:custDataLst>
            <p:extLst>
              <p:ext uri="{D42A27DB-BD31-4B8C-83A1-F6EECF244321}">
                <p14:modId xmlns:p14="http://schemas.microsoft.com/office/powerpoint/2010/main" val="148509700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9" name="think-cell data - do not delete" hidden="1">
                        <a:extLst>
                          <a:ext uri="{FF2B5EF4-FFF2-40B4-BE49-F238E27FC236}">
                            <a16:creationId xmlns:a16="http://schemas.microsoft.com/office/drawing/2014/main" id="{9BE04B26-90EA-54F5-5800-0CDC87FC9A7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D15645B6-3722-3254-9F2C-459ADBB47878}"/>
              </a:ext>
            </a:extLst>
          </p:cNvPr>
          <p:cNvSpPr>
            <a:spLocks noGrp="1"/>
          </p:cNvSpPr>
          <p:nvPr>
            <p:ph type="sldNum" sz="quarter" idx="12"/>
          </p:nvPr>
        </p:nvSpPr>
        <p:spPr/>
        <p:txBody>
          <a:bodyPr/>
          <a:lstStyle/>
          <a:p>
            <a:fld id="{D7F00F4F-7F15-44BA-9194-DB3B83C007E9}" type="slidenum">
              <a:rPr lang="en-US" smtClean="0"/>
              <a:pPr/>
              <a:t>5</a:t>
            </a:fld>
            <a:endParaRPr lang="en-US"/>
          </a:p>
        </p:txBody>
      </p:sp>
      <p:sp>
        <p:nvSpPr>
          <p:cNvPr id="15" name="Rectangle: Rounded Corners 68">
            <a:extLst>
              <a:ext uri="{FF2B5EF4-FFF2-40B4-BE49-F238E27FC236}">
                <a16:creationId xmlns:a16="http://schemas.microsoft.com/office/drawing/2014/main" id="{D92B8B1A-6E3C-8ACA-79F8-0559D31C0FA9}"/>
              </a:ext>
            </a:extLst>
          </p:cNvPr>
          <p:cNvSpPr>
            <a:spLocks/>
          </p:cNvSpPr>
          <p:nvPr/>
        </p:nvSpPr>
        <p:spPr>
          <a:xfrm>
            <a:off x="685385" y="403477"/>
            <a:ext cx="10801350" cy="1007391"/>
          </a:xfrm>
          <a:prstGeom prst="roundRect">
            <a:avLst/>
          </a:prstGeom>
          <a:solidFill>
            <a:schemeClr val="accent1">
              <a:lumMod val="20000"/>
              <a:lumOff val="80000"/>
            </a:schemeClr>
          </a:solidFill>
          <a:ln w="2857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ctr" anchorCtr="0" forceAA="0" compatLnSpc="1">
            <a:prstTxWarp prst="textNoShape">
              <a:avLst/>
            </a:prstTxWarp>
            <a:noAutofit/>
          </a:bodyPr>
          <a:lstStyle/>
          <a:p>
            <a:pPr marL="0" marR="0" algn="ctr">
              <a:spcBef>
                <a:spcPts val="0"/>
              </a:spcBef>
              <a:spcAft>
                <a:spcPts val="0"/>
              </a:spcAft>
            </a:pPr>
            <a:r>
              <a:rPr lang="en-GB" sz="2800" b="1" dirty="0">
                <a:solidFill>
                  <a:schemeClr val="tx1"/>
                </a:solidFill>
                <a:effectLst/>
                <a:latin typeface="+mj-lt"/>
                <a:cs typeface="Segoe UI Semibold" panose="020F0502020204030204" pitchFamily="34" charset="0"/>
              </a:rPr>
              <a:t>For passengers: frequent, fast and flexible</a:t>
            </a:r>
          </a:p>
          <a:p>
            <a:pPr marL="0" marR="0" algn="ctr">
              <a:spcBef>
                <a:spcPts val="0"/>
              </a:spcBef>
              <a:spcAft>
                <a:spcPts val="0"/>
              </a:spcAft>
            </a:pPr>
            <a:r>
              <a:rPr lang="en-US" sz="2800" dirty="0">
                <a:solidFill>
                  <a:schemeClr val="tx1"/>
                </a:solidFill>
                <a:effectLst/>
                <a:latin typeface="+mj-lt"/>
                <a:cs typeface="Segoe UI Semibold" panose="020F0502020204030204" pitchFamily="34" charset="0"/>
              </a:rPr>
              <a:t>leave every 5 minutes for every large city at 700km/</a:t>
            </a:r>
            <a:r>
              <a:rPr lang="en-US" sz="2800" dirty="0" err="1">
                <a:solidFill>
                  <a:schemeClr val="tx1"/>
                </a:solidFill>
                <a:effectLst/>
                <a:latin typeface="+mj-lt"/>
                <a:cs typeface="Segoe UI Semibold" panose="020F0502020204030204" pitchFamily="34" charset="0"/>
              </a:rPr>
              <a:t>hr</a:t>
            </a:r>
            <a:r>
              <a:rPr lang="en-US" sz="2800" dirty="0">
                <a:solidFill>
                  <a:schemeClr val="tx1"/>
                </a:solidFill>
                <a:effectLst/>
                <a:latin typeface="+mj-lt"/>
                <a:cs typeface="Segoe UI Semibold" panose="020F0502020204030204" pitchFamily="34" charset="0"/>
              </a:rPr>
              <a:t> </a:t>
            </a:r>
          </a:p>
        </p:txBody>
      </p:sp>
    </p:spTree>
    <p:extLst>
      <p:ext uri="{BB962C8B-B14F-4D97-AF65-F5344CB8AC3E}">
        <p14:creationId xmlns:p14="http://schemas.microsoft.com/office/powerpoint/2010/main" val="852066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ong shot of a bridge&#10;&#10;Description automatically generated">
            <a:extLst>
              <a:ext uri="{FF2B5EF4-FFF2-40B4-BE49-F238E27FC236}">
                <a16:creationId xmlns:a16="http://schemas.microsoft.com/office/drawing/2014/main" id="{1464046A-943D-7998-16BE-60FB57AD1574}"/>
              </a:ext>
            </a:extLst>
          </p:cNvPr>
          <p:cNvPicPr>
            <a:picLocks noChangeAspect="1"/>
          </p:cNvPicPr>
          <p:nvPr/>
        </p:nvPicPr>
        <p:blipFill rotWithShape="1">
          <a:blip r:embed="rId3"/>
          <a:srcRect b="9858"/>
          <a:stretch/>
        </p:blipFill>
        <p:spPr>
          <a:xfrm>
            <a:off x="0" y="0"/>
            <a:ext cx="12192000" cy="6181953"/>
          </a:xfrm>
          <a:prstGeom prst="rect">
            <a:avLst/>
          </a:prstGeom>
        </p:spPr>
      </p:pic>
      <p:graphicFrame>
        <p:nvGraphicFramePr>
          <p:cNvPr id="19" name="think-cell data - do not delete" hidden="1">
            <a:extLst>
              <a:ext uri="{FF2B5EF4-FFF2-40B4-BE49-F238E27FC236}">
                <a16:creationId xmlns:a16="http://schemas.microsoft.com/office/drawing/2014/main" id="{9BE04B26-90EA-54F5-5800-0CDC87FC9A7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9" name="think-cell data - do not delete" hidden="1">
                        <a:extLst>
                          <a:ext uri="{FF2B5EF4-FFF2-40B4-BE49-F238E27FC236}">
                            <a16:creationId xmlns:a16="http://schemas.microsoft.com/office/drawing/2014/main" id="{9BE04B26-90EA-54F5-5800-0CDC87FC9A7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D15645B6-3722-3254-9F2C-459ADBB47878}"/>
              </a:ext>
            </a:extLst>
          </p:cNvPr>
          <p:cNvSpPr>
            <a:spLocks noGrp="1"/>
          </p:cNvSpPr>
          <p:nvPr>
            <p:ph type="sldNum" sz="quarter" idx="12"/>
          </p:nvPr>
        </p:nvSpPr>
        <p:spPr/>
        <p:txBody>
          <a:bodyPr/>
          <a:lstStyle/>
          <a:p>
            <a:fld id="{D7F00F4F-7F15-44BA-9194-DB3B83C007E9}" type="slidenum">
              <a:rPr lang="en-US" smtClean="0"/>
              <a:pPr/>
              <a:t>6</a:t>
            </a:fld>
            <a:endParaRPr lang="en-US"/>
          </a:p>
        </p:txBody>
      </p:sp>
      <p:sp>
        <p:nvSpPr>
          <p:cNvPr id="11" name="Rectangle: Rounded Corners 4">
            <a:extLst>
              <a:ext uri="{FF2B5EF4-FFF2-40B4-BE49-F238E27FC236}">
                <a16:creationId xmlns:a16="http://schemas.microsoft.com/office/drawing/2014/main" id="{D3AF14FD-710B-6843-62BB-AE301C134E86}"/>
              </a:ext>
            </a:extLst>
          </p:cNvPr>
          <p:cNvSpPr>
            <a:spLocks/>
          </p:cNvSpPr>
          <p:nvPr/>
        </p:nvSpPr>
        <p:spPr>
          <a:xfrm>
            <a:off x="296426" y="403477"/>
            <a:ext cx="11568462" cy="1007391"/>
          </a:xfrm>
          <a:prstGeom prst="roundRect">
            <a:avLst/>
          </a:prstGeom>
          <a:solidFill>
            <a:schemeClr val="accent1">
              <a:lumMod val="20000"/>
              <a:lumOff val="80000"/>
            </a:schemeClr>
          </a:solidFill>
          <a:ln w="2857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ctr" anchorCtr="0" forceAA="0" compatLnSpc="1">
            <a:prstTxWarp prst="textNoShape">
              <a:avLst/>
            </a:prstTxWarp>
            <a:noAutofit/>
          </a:bodyPr>
          <a:lstStyle/>
          <a:p>
            <a:pPr algn="ctr"/>
            <a:r>
              <a:rPr lang="en-GB" sz="2800" b="1" dirty="0">
                <a:solidFill>
                  <a:schemeClr val="tx1"/>
                </a:solidFill>
                <a:effectLst/>
                <a:latin typeface="+mj-lt"/>
                <a:cs typeface="Segoe UI Semibold"/>
              </a:rPr>
              <a:t>For governments it beats roads, trains and planes</a:t>
            </a:r>
            <a:br>
              <a:rPr lang="en-GB" sz="2800" b="1" dirty="0">
                <a:effectLst/>
                <a:latin typeface="+mj-lt"/>
                <a:cs typeface="Segoe UI Semibold" panose="020F0502020204030204" pitchFamily="34" charset="0"/>
              </a:rPr>
            </a:br>
            <a:r>
              <a:rPr lang="en-GB" sz="2800" dirty="0">
                <a:solidFill>
                  <a:schemeClr val="tx1"/>
                </a:solidFill>
                <a:effectLst/>
                <a:latin typeface="+mj-lt"/>
                <a:cs typeface="Segoe UI Semibold"/>
              </a:rPr>
              <a:t>environmentally friendly, easy to implement and </a:t>
            </a:r>
            <a:r>
              <a:rPr lang="en-GB" sz="2800" dirty="0">
                <a:solidFill>
                  <a:schemeClr val="tx1"/>
                </a:solidFill>
                <a:latin typeface="+mj-lt"/>
                <a:cs typeface="Segoe UI Semibold"/>
              </a:rPr>
              <a:t>&gt;</a:t>
            </a:r>
            <a:r>
              <a:rPr lang="en-GB" sz="2800" dirty="0">
                <a:solidFill>
                  <a:schemeClr val="tx1"/>
                </a:solidFill>
                <a:effectLst/>
                <a:latin typeface="+mj-lt"/>
                <a:cs typeface="Segoe UI Semibold"/>
              </a:rPr>
              <a:t>30% </a:t>
            </a:r>
            <a:r>
              <a:rPr lang="en-GB" sz="2800" dirty="0">
                <a:solidFill>
                  <a:schemeClr val="tx1"/>
                </a:solidFill>
                <a:latin typeface="+mj-lt"/>
                <a:cs typeface="Segoe UI Semibold"/>
              </a:rPr>
              <a:t>shorter payback</a:t>
            </a:r>
            <a:endParaRPr lang="en-GB" sz="2800" dirty="0">
              <a:solidFill>
                <a:schemeClr val="tx1"/>
              </a:solidFill>
              <a:cs typeface="Segoe UI Semibold"/>
            </a:endParaRPr>
          </a:p>
        </p:txBody>
      </p:sp>
    </p:spTree>
    <p:extLst>
      <p:ext uri="{BB962C8B-B14F-4D97-AF65-F5344CB8AC3E}">
        <p14:creationId xmlns:p14="http://schemas.microsoft.com/office/powerpoint/2010/main" val="1860101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A close-up of a drop of water&#10;&#10;Description automatically generated with low confidence">
            <a:extLst>
              <a:ext uri="{FF2B5EF4-FFF2-40B4-BE49-F238E27FC236}">
                <a16:creationId xmlns:a16="http://schemas.microsoft.com/office/drawing/2014/main" id="{5E07A1C6-AD96-11D8-4D44-E5279D76CD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3768" b="9352"/>
          <a:stretch/>
        </p:blipFill>
        <p:spPr>
          <a:xfrm>
            <a:off x="0" y="0"/>
            <a:ext cx="12192000" cy="5280254"/>
          </a:xfrm>
          <a:prstGeom prst="rect">
            <a:avLst/>
          </a:prstGeom>
        </p:spPr>
      </p:pic>
      <p:pic>
        <p:nvPicPr>
          <p:cNvPr id="2" name="High speed switch animation_light">
            <a:hlinkClick r:id="" action="ppaction://media"/>
            <a:extLst>
              <a:ext uri="{FF2B5EF4-FFF2-40B4-BE49-F238E27FC236}">
                <a16:creationId xmlns:a16="http://schemas.microsoft.com/office/drawing/2014/main" id="{8DC907C8-80D8-2DEE-6648-9F8B055ABF9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5280254"/>
            <a:ext cx="12192000" cy="901700"/>
          </a:xfrm>
          <a:prstGeom prst="rect">
            <a:avLst/>
          </a:prstGeom>
        </p:spPr>
      </p:pic>
      <p:sp>
        <p:nvSpPr>
          <p:cNvPr id="8" name="Slide Number Placeholder 3">
            <a:extLst>
              <a:ext uri="{FF2B5EF4-FFF2-40B4-BE49-F238E27FC236}">
                <a16:creationId xmlns:a16="http://schemas.microsoft.com/office/drawing/2014/main" id="{BB4100BC-9613-E7F6-10C9-C92C5268BE25}"/>
              </a:ext>
            </a:extLst>
          </p:cNvPr>
          <p:cNvSpPr>
            <a:spLocks noGrp="1"/>
          </p:cNvSpPr>
          <p:nvPr>
            <p:ph type="sldNum" sz="quarter" idx="12"/>
          </p:nvPr>
        </p:nvSpPr>
        <p:spPr>
          <a:xfrm>
            <a:off x="11496674" y="6381749"/>
            <a:ext cx="360363" cy="15888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00F4F-7F15-44BA-9194-DB3B83C007E9}" type="slidenum">
              <a:rPr kumimoji="0" lang="en-US" sz="1000" b="0" i="0" u="none" strike="noStrike" kern="1200" cap="none" spc="0" normalizeH="0" baseline="0" noProof="0" smtClean="0">
                <a:ln>
                  <a:noFill/>
                </a:ln>
                <a:solidFill>
                  <a:prstClr val="white">
                    <a:lumMod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prstClr val="white">
                  <a:lumMod val="75000"/>
                </a:prstClr>
              </a:solidFill>
              <a:effectLst/>
              <a:uLnTx/>
              <a:uFillTx/>
              <a:latin typeface="Segoe UI"/>
              <a:ea typeface="+mn-ea"/>
              <a:cs typeface="+mn-cs"/>
            </a:endParaRPr>
          </a:p>
        </p:txBody>
      </p:sp>
      <p:pic>
        <p:nvPicPr>
          <p:cNvPr id="4" name="Tech_Features_Highlight_Video">
            <a:hlinkClick r:id="" action="ppaction://media"/>
            <a:extLst>
              <a:ext uri="{FF2B5EF4-FFF2-40B4-BE49-F238E27FC236}">
                <a16:creationId xmlns:a16="http://schemas.microsoft.com/office/drawing/2014/main" id="{6F609FAB-3DA4-26F6-E379-A8ADCF8A980F}"/>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b="23006"/>
          <a:stretch>
            <a:fillRect/>
          </a:stretch>
        </p:blipFill>
        <p:spPr>
          <a:xfrm>
            <a:off x="0" y="0"/>
            <a:ext cx="12192000" cy="5280254"/>
          </a:xfrm>
          <a:prstGeom prst="rect">
            <a:avLst/>
          </a:prstGeom>
        </p:spPr>
      </p:pic>
      <p:sp>
        <p:nvSpPr>
          <p:cNvPr id="6" name="Rectangle: Rounded Corners 5">
            <a:extLst>
              <a:ext uri="{FF2B5EF4-FFF2-40B4-BE49-F238E27FC236}">
                <a16:creationId xmlns:a16="http://schemas.microsoft.com/office/drawing/2014/main" id="{74B36109-2D07-2789-8BC4-A764072BCAFE}"/>
              </a:ext>
            </a:extLst>
          </p:cNvPr>
          <p:cNvSpPr/>
          <p:nvPr/>
        </p:nvSpPr>
        <p:spPr>
          <a:xfrm>
            <a:off x="715203" y="676045"/>
            <a:ext cx="5498123" cy="1191816"/>
          </a:xfrm>
          <a:prstGeom prst="roundRect">
            <a:avLst/>
          </a:prstGeom>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spAutoFit/>
          </a:bodyPr>
          <a:lstStyle/>
          <a:p>
            <a:pPr algn="ctr"/>
            <a:r>
              <a:rPr lang="nl-NL" sz="3200" err="1">
                <a:latin typeface="+mj-lt"/>
              </a:rPr>
              <a:t>Static</a:t>
            </a:r>
            <a:r>
              <a:rPr lang="nl-NL" sz="3200">
                <a:latin typeface="+mj-lt"/>
              </a:rPr>
              <a:t> </a:t>
            </a:r>
            <a:r>
              <a:rPr lang="nl-NL" sz="3200" err="1">
                <a:latin typeface="+mj-lt"/>
              </a:rPr>
              <a:t>infrastructure</a:t>
            </a:r>
            <a:r>
              <a:rPr lang="nl-NL" sz="3200">
                <a:latin typeface="+mj-lt"/>
              </a:rPr>
              <a:t> </a:t>
            </a:r>
            <a:r>
              <a:rPr lang="nl-NL" sz="3200" err="1">
                <a:latin typeface="+mj-lt"/>
              </a:rPr>
              <a:t>enables</a:t>
            </a:r>
            <a:endParaRPr lang="nl-NL" sz="3200">
              <a:latin typeface="+mj-lt"/>
            </a:endParaRPr>
          </a:p>
          <a:p>
            <a:pPr algn="ctr"/>
            <a:r>
              <a:rPr lang="nl-NL" sz="3200" b="1">
                <a:latin typeface="+mj-lt"/>
              </a:rPr>
              <a:t>Network </a:t>
            </a:r>
            <a:r>
              <a:rPr lang="nl-NL" sz="3200" b="1" err="1">
                <a:latin typeface="+mj-lt"/>
              </a:rPr>
              <a:t>effects</a:t>
            </a:r>
            <a:endParaRPr lang="en-US" sz="3200" b="1">
              <a:latin typeface="+mj-lt"/>
            </a:endParaRPr>
          </a:p>
        </p:txBody>
      </p:sp>
      <p:sp>
        <p:nvSpPr>
          <p:cNvPr id="11" name="Footer Placeholder 3">
            <a:extLst>
              <a:ext uri="{FF2B5EF4-FFF2-40B4-BE49-F238E27FC236}">
                <a16:creationId xmlns:a16="http://schemas.microsoft.com/office/drawing/2014/main" id="{DDC8B3FA-A6A1-8081-B2B7-19CE7FA8D849}"/>
              </a:ext>
            </a:extLst>
          </p:cNvPr>
          <p:cNvSpPr txBox="1">
            <a:spLocks/>
          </p:cNvSpPr>
          <p:nvPr/>
        </p:nvSpPr>
        <p:spPr>
          <a:xfrm>
            <a:off x="4564743" y="6381749"/>
            <a:ext cx="3062514" cy="179389"/>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schemeClr val="tx1">
                  <a:lumMod val="50000"/>
                  <a:lumOff val="50000"/>
                </a:schemeClr>
              </a:solidFill>
            </a:endParaRPr>
          </a:p>
        </p:txBody>
      </p:sp>
    </p:spTree>
    <p:extLst>
      <p:ext uri="{BB962C8B-B14F-4D97-AF65-F5344CB8AC3E}">
        <p14:creationId xmlns:p14="http://schemas.microsoft.com/office/powerpoint/2010/main" val="167833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3" fill="hold"/>
                                        <p:tgtEl>
                                          <p:spTgt spid="2"/>
                                        </p:tgtEl>
                                      </p:cBhvr>
                                    </p:cmd>
                                  </p:childTnLst>
                                </p:cTn>
                              </p:par>
                              <p:par>
                                <p:cTn id="7" presetID="1" presetClass="mediacall" presetSubtype="0" fill="hold" nodeType="withEffect">
                                  <p:stCondLst>
                                    <p:cond delay="0"/>
                                  </p:stCondLst>
                                  <p:childTnLst>
                                    <p:cmd type="call" cmd="playFrom(0.0)">
                                      <p:cBhvr>
                                        <p:cTn id="8" dur="11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video>
              <p:cMediaNode vol="80000">
                <p:cTn id="10" repeatCount="indefinite"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3D4EF8E-BFEE-8F94-9C01-FBDF56CEEE62}"/>
              </a:ext>
            </a:extLst>
          </p:cNvPr>
          <p:cNvGrpSpPr/>
          <p:nvPr/>
        </p:nvGrpSpPr>
        <p:grpSpPr>
          <a:xfrm>
            <a:off x="4473387" y="691624"/>
            <a:ext cx="7059217" cy="5024290"/>
            <a:chOff x="3126480" y="437535"/>
            <a:chExt cx="8406124" cy="5982930"/>
          </a:xfrm>
        </p:grpSpPr>
        <p:pic>
          <p:nvPicPr>
            <p:cNvPr id="14" name="Picture 2" descr="Hyperloop could replace 66% of European flights in 2050 – Hyperconnected  Europe vision paper shows">
              <a:extLst>
                <a:ext uri="{FF2B5EF4-FFF2-40B4-BE49-F238E27FC236}">
                  <a16:creationId xmlns:a16="http://schemas.microsoft.com/office/drawing/2014/main" id="{773C5E3A-4638-C204-04FE-AEFA07AD6DD7}"/>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61000"/>
                      </a14:imgEffect>
                      <a14:imgEffect>
                        <a14:brightnessContrast contrast="42000"/>
                      </a14:imgEffect>
                    </a14:imgLayer>
                  </a14:imgProps>
                </a:ext>
                <a:ext uri="{28A0092B-C50C-407E-A947-70E740481C1C}">
                  <a14:useLocalDpi xmlns:a14="http://schemas.microsoft.com/office/drawing/2010/main"/>
                </a:ext>
              </a:extLst>
            </a:blip>
            <a:srcRect/>
            <a:stretch>
              <a:fillRect/>
            </a:stretch>
          </p:blipFill>
          <p:spPr bwMode="auto">
            <a:xfrm>
              <a:off x="3133040" y="437535"/>
              <a:ext cx="8399564" cy="5982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46BA2B1-ACAD-B0B0-31E9-996D9C4E319E}"/>
                </a:ext>
              </a:extLst>
            </p:cNvPr>
            <p:cNvSpPr/>
            <p:nvPr/>
          </p:nvSpPr>
          <p:spPr>
            <a:xfrm>
              <a:off x="3126480" y="437535"/>
              <a:ext cx="8406124" cy="5982930"/>
            </a:xfrm>
            <a:prstGeom prst="rect">
              <a:avLst/>
            </a:prstGeom>
            <a:gradFill flip="none" rotWithShape="1">
              <a:gsLst>
                <a:gs pos="99000">
                  <a:schemeClr val="bg1"/>
                </a:gs>
                <a:gs pos="83000">
                  <a:schemeClr val="bg1">
                    <a:alpha val="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08C31B09-B66B-7896-A7BD-64A67FDBD0D3}"/>
              </a:ext>
            </a:extLst>
          </p:cNvPr>
          <p:cNvSpPr txBox="1"/>
          <p:nvPr/>
        </p:nvSpPr>
        <p:spPr>
          <a:xfrm>
            <a:off x="7189694" y="5581601"/>
            <a:ext cx="1628203" cy="584775"/>
          </a:xfrm>
          <a:prstGeom prst="rect">
            <a:avLst/>
          </a:prstGeom>
          <a:noFill/>
        </p:spPr>
        <p:txBody>
          <a:bodyPr wrap="none" rtlCol="0">
            <a:spAutoFit/>
          </a:bodyPr>
          <a:lstStyle/>
          <a:p>
            <a:pPr algn="ctr"/>
            <a:r>
              <a:rPr lang="nl-NL" sz="3200" b="1"/>
              <a:t>3 </a:t>
            </a:r>
            <a:r>
              <a:rPr lang="nl-NL" sz="3200" b="1" err="1"/>
              <a:t>hours</a:t>
            </a:r>
            <a:endParaRPr lang="en-US" sz="3200" b="1"/>
          </a:p>
        </p:txBody>
      </p:sp>
      <p:sp>
        <p:nvSpPr>
          <p:cNvPr id="17" name="Rectangle: Rounded Corners 16">
            <a:extLst>
              <a:ext uri="{FF2B5EF4-FFF2-40B4-BE49-F238E27FC236}">
                <a16:creationId xmlns:a16="http://schemas.microsoft.com/office/drawing/2014/main" id="{B7241A6D-431B-B555-18A0-12E7FD775279}"/>
              </a:ext>
            </a:extLst>
          </p:cNvPr>
          <p:cNvSpPr/>
          <p:nvPr/>
        </p:nvSpPr>
        <p:spPr>
          <a:xfrm>
            <a:off x="715203" y="428180"/>
            <a:ext cx="3276569" cy="646986"/>
          </a:xfrm>
          <a:prstGeom prst="roundRect">
            <a:avLst/>
          </a:prstGeom>
          <a:solidFill>
            <a:schemeClr val="tx1"/>
          </a:solidFill>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nl-NL" sz="3200" err="1">
                <a:latin typeface="+mj-lt"/>
              </a:rPr>
              <a:t>Scalable</a:t>
            </a:r>
            <a:r>
              <a:rPr lang="nl-NL" sz="3200">
                <a:latin typeface="+mj-lt"/>
              </a:rPr>
              <a:t> </a:t>
            </a:r>
            <a:r>
              <a:rPr lang="nl-NL" sz="3200" err="1">
                <a:latin typeface="+mj-lt"/>
              </a:rPr>
              <a:t>network</a:t>
            </a:r>
            <a:endParaRPr lang="nl-NL" sz="3200">
              <a:latin typeface="+mj-lt"/>
            </a:endParaRPr>
          </a:p>
        </p:txBody>
      </p:sp>
      <p:sp>
        <p:nvSpPr>
          <p:cNvPr id="18" name="Footer Placeholder 3">
            <a:extLst>
              <a:ext uri="{FF2B5EF4-FFF2-40B4-BE49-F238E27FC236}">
                <a16:creationId xmlns:a16="http://schemas.microsoft.com/office/drawing/2014/main" id="{7DB86853-9C73-8113-BFA2-24660BD2205D}"/>
              </a:ext>
            </a:extLst>
          </p:cNvPr>
          <p:cNvSpPr txBox="1">
            <a:spLocks/>
          </p:cNvSpPr>
          <p:nvPr/>
        </p:nvSpPr>
        <p:spPr>
          <a:xfrm>
            <a:off x="4564743" y="6381749"/>
            <a:ext cx="3062514" cy="179389"/>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schemeClr val="tx1">
                  <a:lumMod val="50000"/>
                  <a:lumOff val="50000"/>
                </a:schemeClr>
              </a:solidFill>
            </a:endParaRPr>
          </a:p>
        </p:txBody>
      </p:sp>
      <p:sp>
        <p:nvSpPr>
          <p:cNvPr id="2" name="Rectangle 1">
            <a:extLst>
              <a:ext uri="{FF2B5EF4-FFF2-40B4-BE49-F238E27FC236}">
                <a16:creationId xmlns:a16="http://schemas.microsoft.com/office/drawing/2014/main" id="{3C9CE0A7-B799-BBA9-2EC0-680C58ACA1C3}"/>
              </a:ext>
            </a:extLst>
          </p:cNvPr>
          <p:cNvSpPr/>
          <p:nvPr/>
        </p:nvSpPr>
        <p:spPr>
          <a:xfrm>
            <a:off x="10494120" y="1922899"/>
            <a:ext cx="1692766" cy="12734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cs typeface="Segoe UI"/>
            </a:endParaRPr>
          </a:p>
        </p:txBody>
      </p:sp>
      <p:sp>
        <p:nvSpPr>
          <p:cNvPr id="3" name="Rectangle 2">
            <a:extLst>
              <a:ext uri="{FF2B5EF4-FFF2-40B4-BE49-F238E27FC236}">
                <a16:creationId xmlns:a16="http://schemas.microsoft.com/office/drawing/2014/main" id="{4DEC1714-14C1-B3F0-6688-0374C6254D38}"/>
              </a:ext>
            </a:extLst>
          </p:cNvPr>
          <p:cNvSpPr/>
          <p:nvPr/>
        </p:nvSpPr>
        <p:spPr>
          <a:xfrm>
            <a:off x="10238415" y="2526361"/>
            <a:ext cx="1800161" cy="6750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cs typeface="Segoe UI"/>
            </a:endParaRPr>
          </a:p>
        </p:txBody>
      </p:sp>
    </p:spTree>
    <p:extLst>
      <p:ext uri="{BB962C8B-B14F-4D97-AF65-F5344CB8AC3E}">
        <p14:creationId xmlns:p14="http://schemas.microsoft.com/office/powerpoint/2010/main" val="184305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78FF69-0302-CF55-51E5-EFCF676B3598}"/>
              </a:ext>
            </a:extLst>
          </p:cNvPr>
          <p:cNvGrpSpPr/>
          <p:nvPr/>
        </p:nvGrpSpPr>
        <p:grpSpPr>
          <a:xfrm>
            <a:off x="6610243" y="931424"/>
            <a:ext cx="4922362" cy="3503416"/>
            <a:chOff x="3126480" y="437535"/>
            <a:chExt cx="8406124" cy="5982930"/>
          </a:xfrm>
        </p:grpSpPr>
        <p:pic>
          <p:nvPicPr>
            <p:cNvPr id="1026" name="Picture 2" descr="Hyperloop could replace 66% of European flights in 2050 – Hyperconnected  Europe vision paper shows">
              <a:extLst>
                <a:ext uri="{FF2B5EF4-FFF2-40B4-BE49-F238E27FC236}">
                  <a16:creationId xmlns:a16="http://schemas.microsoft.com/office/drawing/2014/main" id="{68005508-10E6-40F9-F916-37E5834D969D}"/>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61000"/>
                      </a14:imgEffect>
                      <a14:imgEffect>
                        <a14:brightnessContrast contrast="42000"/>
                      </a14:imgEffect>
                    </a14:imgLayer>
                  </a14:imgProps>
                </a:ext>
                <a:ext uri="{28A0092B-C50C-407E-A947-70E740481C1C}">
                  <a14:useLocalDpi xmlns:a14="http://schemas.microsoft.com/office/drawing/2010/main"/>
                </a:ext>
              </a:extLst>
            </a:blip>
            <a:srcRect/>
            <a:stretch>
              <a:fillRect/>
            </a:stretch>
          </p:blipFill>
          <p:spPr bwMode="auto">
            <a:xfrm>
              <a:off x="3133040" y="437535"/>
              <a:ext cx="8399564" cy="59829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C5FDFD-0614-C221-5495-564991930B2A}"/>
                </a:ext>
              </a:extLst>
            </p:cNvPr>
            <p:cNvSpPr/>
            <p:nvPr/>
          </p:nvSpPr>
          <p:spPr>
            <a:xfrm>
              <a:off x="3126480" y="437535"/>
              <a:ext cx="8406124" cy="5982930"/>
            </a:xfrm>
            <a:prstGeom prst="rect">
              <a:avLst/>
            </a:prstGeom>
            <a:gradFill flip="none" rotWithShape="1">
              <a:gsLst>
                <a:gs pos="99000">
                  <a:schemeClr val="bg1"/>
                </a:gs>
                <a:gs pos="83000">
                  <a:schemeClr val="bg1">
                    <a:alpha val="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38AF4A19-CF36-FC8B-E255-B9121AFDC4BB}"/>
              </a:ext>
            </a:extLst>
          </p:cNvPr>
          <p:cNvGrpSpPr/>
          <p:nvPr/>
        </p:nvGrpSpPr>
        <p:grpSpPr>
          <a:xfrm>
            <a:off x="1275788" y="1395462"/>
            <a:ext cx="7435898" cy="4243338"/>
            <a:chOff x="659395" y="429441"/>
            <a:chExt cx="6949160" cy="3965578"/>
          </a:xfrm>
        </p:grpSpPr>
        <p:grpSp>
          <p:nvGrpSpPr>
            <p:cNvPr id="39" name="Group 38">
              <a:extLst>
                <a:ext uri="{FF2B5EF4-FFF2-40B4-BE49-F238E27FC236}">
                  <a16:creationId xmlns:a16="http://schemas.microsoft.com/office/drawing/2014/main" id="{F70AE9F7-C43A-7260-4098-60662857A0A2}"/>
                </a:ext>
              </a:extLst>
            </p:cNvPr>
            <p:cNvGrpSpPr/>
            <p:nvPr/>
          </p:nvGrpSpPr>
          <p:grpSpPr>
            <a:xfrm>
              <a:off x="659395" y="429441"/>
              <a:ext cx="6949160" cy="3965578"/>
              <a:chOff x="659395" y="429441"/>
              <a:chExt cx="6949160" cy="3965578"/>
            </a:xfrm>
          </p:grpSpPr>
          <p:sp>
            <p:nvSpPr>
              <p:cNvPr id="18" name="Rectangle 17">
                <a:extLst>
                  <a:ext uri="{FF2B5EF4-FFF2-40B4-BE49-F238E27FC236}">
                    <a16:creationId xmlns:a16="http://schemas.microsoft.com/office/drawing/2014/main" id="{5FC926EF-47C0-D2AA-3179-5EA58E4BE9BD}"/>
                  </a:ext>
                </a:extLst>
              </p:cNvPr>
              <p:cNvSpPr/>
              <p:nvPr/>
            </p:nvSpPr>
            <p:spPr>
              <a:xfrm>
                <a:off x="7236909" y="866635"/>
                <a:ext cx="371646" cy="371646"/>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11A5076E-1062-C8EF-97F8-70229539144F}"/>
                  </a:ext>
                </a:extLst>
              </p:cNvPr>
              <p:cNvCxnSpPr>
                <a:cxnSpLocks/>
              </p:cNvCxnSpPr>
              <p:nvPr/>
            </p:nvCxnSpPr>
            <p:spPr>
              <a:xfrm>
                <a:off x="5075102" y="429441"/>
                <a:ext cx="2533453" cy="437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8AFAB0-ECD4-D202-1DF5-71571FF1CAED}"/>
                  </a:ext>
                </a:extLst>
              </p:cNvPr>
              <p:cNvCxnSpPr>
                <a:cxnSpLocks/>
              </p:cNvCxnSpPr>
              <p:nvPr/>
            </p:nvCxnSpPr>
            <p:spPr>
              <a:xfrm flipV="1">
                <a:off x="5075102" y="1268868"/>
                <a:ext cx="2533453" cy="31261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B483C05-839C-859F-1B53-141107553C16}"/>
                  </a:ext>
                </a:extLst>
              </p:cNvPr>
              <p:cNvCxnSpPr>
                <a:cxnSpLocks/>
              </p:cNvCxnSpPr>
              <p:nvPr/>
            </p:nvCxnSpPr>
            <p:spPr>
              <a:xfrm>
                <a:off x="659395" y="437535"/>
                <a:ext cx="6577514" cy="4404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73B1F9A-AD8A-36C5-5B76-B90390E423E4}"/>
                  </a:ext>
                </a:extLst>
              </p:cNvPr>
              <p:cNvCxnSpPr>
                <a:cxnSpLocks/>
              </p:cNvCxnSpPr>
              <p:nvPr/>
            </p:nvCxnSpPr>
            <p:spPr>
              <a:xfrm flipH="1">
                <a:off x="659395" y="1238281"/>
                <a:ext cx="6577514" cy="31567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A5905B4-F385-C590-B6ED-420DDD8B2DCB}"/>
                  </a:ext>
                </a:extLst>
              </p:cNvPr>
              <p:cNvGrpSpPr/>
              <p:nvPr/>
            </p:nvGrpSpPr>
            <p:grpSpPr>
              <a:xfrm>
                <a:off x="659395" y="437535"/>
                <a:ext cx="4415707" cy="3957484"/>
                <a:chOff x="659396" y="437535"/>
                <a:chExt cx="4371824" cy="3918155"/>
              </a:xfrm>
            </p:grpSpPr>
            <p:pic>
              <p:nvPicPr>
                <p:cNvPr id="10" name="Picture 9" descr="Map&#10;&#10;Description automatically generated">
                  <a:extLst>
                    <a:ext uri="{FF2B5EF4-FFF2-40B4-BE49-F238E27FC236}">
                      <a16:creationId xmlns:a16="http://schemas.microsoft.com/office/drawing/2014/main" id="{BC833282-6467-AF1A-E6B0-9FCF6052F859}"/>
                    </a:ext>
                  </a:extLst>
                </p:cNvPr>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100000"/>
                          </a14:imgEffect>
                          <a14:imgEffect>
                            <a14:brightnessContrast contrast="4000"/>
                          </a14:imgEffect>
                        </a14:imgLayer>
                      </a14:imgProps>
                    </a:ext>
                    <a:ext uri="{28A0092B-C50C-407E-A947-70E740481C1C}">
                      <a14:useLocalDpi xmlns:a14="http://schemas.microsoft.com/office/drawing/2010/main"/>
                    </a:ext>
                  </a:extLst>
                </a:blip>
                <a:srcRect l="32878" t="11764" r="30431" b="26190"/>
                <a:stretch/>
              </p:blipFill>
              <p:spPr>
                <a:xfrm>
                  <a:off x="659396" y="437535"/>
                  <a:ext cx="4371824" cy="3918155"/>
                </a:xfrm>
                <a:prstGeom prst="rect">
                  <a:avLst/>
                </a:prstGeom>
                <a:ln w="76200">
                  <a:solidFill>
                    <a:schemeClr val="tx1"/>
                  </a:solidFill>
                </a:ln>
              </p:spPr>
            </p:pic>
            <p:sp>
              <p:nvSpPr>
                <p:cNvPr id="14" name="Rectangle 13">
                  <a:extLst>
                    <a:ext uri="{FF2B5EF4-FFF2-40B4-BE49-F238E27FC236}">
                      <a16:creationId xmlns:a16="http://schemas.microsoft.com/office/drawing/2014/main" id="{F0B35B48-8980-C22D-6064-85AEFE0686EB}"/>
                    </a:ext>
                  </a:extLst>
                </p:cNvPr>
                <p:cNvSpPr/>
                <p:nvPr/>
              </p:nvSpPr>
              <p:spPr>
                <a:xfrm>
                  <a:off x="659396" y="437535"/>
                  <a:ext cx="4371824" cy="3918155"/>
                </a:xfrm>
                <a:prstGeom prst="rect">
                  <a:avLst/>
                </a:prstGeom>
                <a:gradFill flip="none" rotWithShape="1">
                  <a:gsLst>
                    <a:gs pos="99000">
                      <a:schemeClr val="bg1"/>
                    </a:gs>
                    <a:gs pos="83000">
                      <a:schemeClr val="bg1">
                        <a:alpha val="0"/>
                      </a:schemeClr>
                    </a:gs>
                  </a:gsLst>
                  <a:path path="rect">
                    <a:fillToRect l="50000" t="50000" r="50000" b="50000"/>
                  </a:path>
                  <a:tileRect/>
                </a:gra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6" name="Freeform: Shape 45">
              <a:extLst>
                <a:ext uri="{FF2B5EF4-FFF2-40B4-BE49-F238E27FC236}">
                  <a16:creationId xmlns:a16="http://schemas.microsoft.com/office/drawing/2014/main" id="{66E5404C-10A3-2743-A932-1CFD656BC53C}"/>
                </a:ext>
              </a:extLst>
            </p:cNvPr>
            <p:cNvSpPr/>
            <p:nvPr/>
          </p:nvSpPr>
          <p:spPr>
            <a:xfrm>
              <a:off x="5150701" y="502182"/>
              <a:ext cx="2445225" cy="3743953"/>
            </a:xfrm>
            <a:custGeom>
              <a:avLst/>
              <a:gdLst>
                <a:gd name="connsiteX0" fmla="*/ 0 w 1554480"/>
                <a:gd name="connsiteY0" fmla="*/ 0 h 3703320"/>
                <a:gd name="connsiteX1" fmla="*/ 0 w 1554480"/>
                <a:gd name="connsiteY1" fmla="*/ 3703320 h 3703320"/>
                <a:gd name="connsiteX2" fmla="*/ 1536192 w 1554480"/>
                <a:gd name="connsiteY2" fmla="*/ 2240280 h 3703320"/>
                <a:gd name="connsiteX3" fmla="*/ 1554480 w 1554480"/>
                <a:gd name="connsiteY3" fmla="*/ 1655064 h 3703320"/>
                <a:gd name="connsiteX4" fmla="*/ 0 w 1554480"/>
                <a:gd name="connsiteY4" fmla="*/ 0 h 3703320"/>
                <a:gd name="connsiteX0" fmla="*/ 0 w 1536192"/>
                <a:gd name="connsiteY0" fmla="*/ 0 h 3703320"/>
                <a:gd name="connsiteX1" fmla="*/ 0 w 1536192"/>
                <a:gd name="connsiteY1" fmla="*/ 3703320 h 3703320"/>
                <a:gd name="connsiteX2" fmla="*/ 1536192 w 1536192"/>
                <a:gd name="connsiteY2" fmla="*/ 2240280 h 3703320"/>
                <a:gd name="connsiteX3" fmla="*/ 1495602 w 1536192"/>
                <a:gd name="connsiteY3" fmla="*/ 1233468 h 3703320"/>
                <a:gd name="connsiteX4" fmla="*/ 0 w 1536192"/>
                <a:gd name="connsiteY4" fmla="*/ 0 h 3703320"/>
                <a:gd name="connsiteX0" fmla="*/ 0 w 1516566"/>
                <a:gd name="connsiteY0" fmla="*/ 0 h 3703320"/>
                <a:gd name="connsiteX1" fmla="*/ 0 w 1516566"/>
                <a:gd name="connsiteY1" fmla="*/ 3703320 h 3703320"/>
                <a:gd name="connsiteX2" fmla="*/ 1516566 w 1516566"/>
                <a:gd name="connsiteY2" fmla="*/ 1615693 h 3703320"/>
                <a:gd name="connsiteX3" fmla="*/ 1495602 w 1516566"/>
                <a:gd name="connsiteY3" fmla="*/ 1233468 h 3703320"/>
                <a:gd name="connsiteX4" fmla="*/ 0 w 1516566"/>
                <a:gd name="connsiteY4" fmla="*/ 0 h 3703320"/>
                <a:gd name="connsiteX0" fmla="*/ 50991 w 1516566"/>
                <a:gd name="connsiteY0" fmla="*/ 0 h 3693179"/>
                <a:gd name="connsiteX1" fmla="*/ 0 w 1516566"/>
                <a:gd name="connsiteY1" fmla="*/ 3693179 h 3693179"/>
                <a:gd name="connsiteX2" fmla="*/ 1516566 w 1516566"/>
                <a:gd name="connsiteY2" fmla="*/ 1605552 h 3693179"/>
                <a:gd name="connsiteX3" fmla="*/ 1495602 w 1516566"/>
                <a:gd name="connsiteY3" fmla="*/ 1223327 h 3693179"/>
                <a:gd name="connsiteX4" fmla="*/ 50991 w 1516566"/>
                <a:gd name="connsiteY4" fmla="*/ 0 h 3693179"/>
                <a:gd name="connsiteX0" fmla="*/ 0 w 1465575"/>
                <a:gd name="connsiteY0" fmla="*/ 0 h 3683037"/>
                <a:gd name="connsiteX1" fmla="*/ 0 w 1465575"/>
                <a:gd name="connsiteY1" fmla="*/ 3683037 h 3683037"/>
                <a:gd name="connsiteX2" fmla="*/ 1465575 w 1465575"/>
                <a:gd name="connsiteY2" fmla="*/ 1605552 h 3683037"/>
                <a:gd name="connsiteX3" fmla="*/ 1444611 w 1465575"/>
                <a:gd name="connsiteY3" fmla="*/ 1223327 h 3683037"/>
                <a:gd name="connsiteX4" fmla="*/ 0 w 1465575"/>
                <a:gd name="connsiteY4" fmla="*/ 0 h 3683037"/>
                <a:gd name="connsiteX0" fmla="*/ 0 w 1465575"/>
                <a:gd name="connsiteY0" fmla="*/ 0 h 3683037"/>
                <a:gd name="connsiteX1" fmla="*/ 0 w 1465575"/>
                <a:gd name="connsiteY1" fmla="*/ 3683037 h 3683037"/>
                <a:gd name="connsiteX2" fmla="*/ 1465575 w 1465575"/>
                <a:gd name="connsiteY2" fmla="*/ 1605552 h 3683037"/>
                <a:gd name="connsiteX3" fmla="*/ 1461608 w 1465575"/>
                <a:gd name="connsiteY3" fmla="*/ 1233470 h 3683037"/>
                <a:gd name="connsiteX4" fmla="*/ 0 w 1465575"/>
                <a:gd name="connsiteY4" fmla="*/ 0 h 3683037"/>
                <a:gd name="connsiteX0" fmla="*/ 0 w 1471955"/>
                <a:gd name="connsiteY0" fmla="*/ 0 h 3751567"/>
                <a:gd name="connsiteX1" fmla="*/ 6380 w 1471955"/>
                <a:gd name="connsiteY1" fmla="*/ 3751567 h 3751567"/>
                <a:gd name="connsiteX2" fmla="*/ 1471955 w 1471955"/>
                <a:gd name="connsiteY2" fmla="*/ 1674082 h 3751567"/>
                <a:gd name="connsiteX3" fmla="*/ 1467988 w 1471955"/>
                <a:gd name="connsiteY3" fmla="*/ 1302000 h 3751567"/>
                <a:gd name="connsiteX4" fmla="*/ 0 w 1471955"/>
                <a:gd name="connsiteY4" fmla="*/ 0 h 3751567"/>
                <a:gd name="connsiteX0" fmla="*/ 0 w 2029453"/>
                <a:gd name="connsiteY0" fmla="*/ 0 h 3751567"/>
                <a:gd name="connsiteX1" fmla="*/ 6380 w 2029453"/>
                <a:gd name="connsiteY1" fmla="*/ 3751567 h 3751567"/>
                <a:gd name="connsiteX2" fmla="*/ 1471955 w 2029453"/>
                <a:gd name="connsiteY2" fmla="*/ 1674082 h 3751567"/>
                <a:gd name="connsiteX3" fmla="*/ 2029451 w 2029453"/>
                <a:gd name="connsiteY3" fmla="*/ 395893 h 3751567"/>
                <a:gd name="connsiteX4" fmla="*/ 0 w 2029453"/>
                <a:gd name="connsiteY4" fmla="*/ 0 h 3751567"/>
                <a:gd name="connsiteX0" fmla="*/ 0 w 2029492"/>
                <a:gd name="connsiteY0" fmla="*/ 0 h 3751567"/>
                <a:gd name="connsiteX1" fmla="*/ 6380 w 2029492"/>
                <a:gd name="connsiteY1" fmla="*/ 3751567 h 3751567"/>
                <a:gd name="connsiteX2" fmla="*/ 2001516 w 2029492"/>
                <a:gd name="connsiteY2" fmla="*/ 767975 h 3751567"/>
                <a:gd name="connsiteX3" fmla="*/ 2029451 w 2029492"/>
                <a:gd name="connsiteY3" fmla="*/ 395893 h 3751567"/>
                <a:gd name="connsiteX4" fmla="*/ 0 w 2029492"/>
                <a:gd name="connsiteY4" fmla="*/ 0 h 3751567"/>
                <a:gd name="connsiteX0" fmla="*/ 19277 w 2048769"/>
                <a:gd name="connsiteY0" fmla="*/ 0 h 3743953"/>
                <a:gd name="connsiteX1" fmla="*/ 136 w 2048769"/>
                <a:gd name="connsiteY1" fmla="*/ 3743953 h 3743953"/>
                <a:gd name="connsiteX2" fmla="*/ 2020793 w 2048769"/>
                <a:gd name="connsiteY2" fmla="*/ 767975 h 3743953"/>
                <a:gd name="connsiteX3" fmla="*/ 2048728 w 2048769"/>
                <a:gd name="connsiteY3" fmla="*/ 395893 h 3743953"/>
                <a:gd name="connsiteX4" fmla="*/ 19277 w 2048769"/>
                <a:gd name="connsiteY4" fmla="*/ 0 h 3743953"/>
                <a:gd name="connsiteX0" fmla="*/ 6663 w 2048915"/>
                <a:gd name="connsiteY0" fmla="*/ 0 h 3743953"/>
                <a:gd name="connsiteX1" fmla="*/ 282 w 2048915"/>
                <a:gd name="connsiteY1" fmla="*/ 3743953 h 3743953"/>
                <a:gd name="connsiteX2" fmla="*/ 2020939 w 2048915"/>
                <a:gd name="connsiteY2" fmla="*/ 767975 h 3743953"/>
                <a:gd name="connsiteX3" fmla="*/ 2048874 w 2048915"/>
                <a:gd name="connsiteY3" fmla="*/ 395893 h 3743953"/>
                <a:gd name="connsiteX4" fmla="*/ 6663 w 2048915"/>
                <a:gd name="connsiteY4" fmla="*/ 0 h 3743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915" h="3743953">
                  <a:moveTo>
                    <a:pt x="6663" y="0"/>
                  </a:moveTo>
                  <a:cubicBezTo>
                    <a:pt x="8790" y="1250522"/>
                    <a:pt x="-1845" y="2493431"/>
                    <a:pt x="282" y="3743953"/>
                  </a:cubicBezTo>
                  <a:lnTo>
                    <a:pt x="2020939" y="767975"/>
                  </a:lnTo>
                  <a:cubicBezTo>
                    <a:pt x="2019617" y="643948"/>
                    <a:pt x="2050196" y="519920"/>
                    <a:pt x="2048874" y="395893"/>
                  </a:cubicBezTo>
                  <a:lnTo>
                    <a:pt x="6663" y="0"/>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D920D95F-4CA4-B06F-6BDD-C9E7792E183F}"/>
              </a:ext>
            </a:extLst>
          </p:cNvPr>
          <p:cNvSpPr txBox="1"/>
          <p:nvPr/>
        </p:nvSpPr>
        <p:spPr>
          <a:xfrm>
            <a:off x="8722347" y="4382945"/>
            <a:ext cx="1057835" cy="369332"/>
          </a:xfrm>
          <a:prstGeom prst="rect">
            <a:avLst/>
          </a:prstGeom>
          <a:noFill/>
        </p:spPr>
        <p:txBody>
          <a:bodyPr wrap="square">
            <a:spAutoFit/>
          </a:bodyPr>
          <a:lstStyle/>
          <a:p>
            <a:pPr algn="ctr"/>
            <a:r>
              <a:rPr lang="nl-NL" sz="1800" b="1"/>
              <a:t>3 </a:t>
            </a:r>
            <a:r>
              <a:rPr lang="nl-NL" sz="1800" b="1" err="1"/>
              <a:t>hours</a:t>
            </a:r>
            <a:endParaRPr lang="en-US" sz="1800" b="1"/>
          </a:p>
        </p:txBody>
      </p:sp>
      <p:sp>
        <p:nvSpPr>
          <p:cNvPr id="23" name="TextBox 22">
            <a:extLst>
              <a:ext uri="{FF2B5EF4-FFF2-40B4-BE49-F238E27FC236}">
                <a16:creationId xmlns:a16="http://schemas.microsoft.com/office/drawing/2014/main" id="{A87174FC-5623-E596-D3B7-9F68FC433F61}"/>
              </a:ext>
            </a:extLst>
          </p:cNvPr>
          <p:cNvSpPr txBox="1"/>
          <p:nvPr/>
        </p:nvSpPr>
        <p:spPr>
          <a:xfrm>
            <a:off x="2347906" y="5729302"/>
            <a:ext cx="2537860" cy="584775"/>
          </a:xfrm>
          <a:prstGeom prst="rect">
            <a:avLst/>
          </a:prstGeom>
          <a:noFill/>
        </p:spPr>
        <p:txBody>
          <a:bodyPr wrap="square">
            <a:spAutoFit/>
          </a:bodyPr>
          <a:lstStyle/>
          <a:p>
            <a:pPr algn="ctr"/>
            <a:r>
              <a:rPr lang="nl-NL" sz="3200" b="1"/>
              <a:t>1 </a:t>
            </a:r>
            <a:r>
              <a:rPr lang="nl-NL" sz="3200" b="1" err="1"/>
              <a:t>hour</a:t>
            </a:r>
            <a:endParaRPr lang="en-US" sz="3200" b="1"/>
          </a:p>
        </p:txBody>
      </p:sp>
      <p:sp>
        <p:nvSpPr>
          <p:cNvPr id="25" name="Rectangle: Rounded Corners 24">
            <a:extLst>
              <a:ext uri="{FF2B5EF4-FFF2-40B4-BE49-F238E27FC236}">
                <a16:creationId xmlns:a16="http://schemas.microsoft.com/office/drawing/2014/main" id="{C13E1ADD-4942-E471-4427-FEBE8775D59E}"/>
              </a:ext>
            </a:extLst>
          </p:cNvPr>
          <p:cNvSpPr/>
          <p:nvPr/>
        </p:nvSpPr>
        <p:spPr>
          <a:xfrm>
            <a:off x="715203" y="428180"/>
            <a:ext cx="3276569" cy="646986"/>
          </a:xfrm>
          <a:prstGeom prst="roundRect">
            <a:avLst/>
          </a:prstGeom>
          <a:solidFill>
            <a:schemeClr val="tx1"/>
          </a:solidFill>
          <a:ln>
            <a:noFill/>
          </a:ln>
          <a:effectLst>
            <a:glow rad="635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nl-NL" sz="3200" err="1">
                <a:latin typeface="+mj-lt"/>
              </a:rPr>
              <a:t>Scalable</a:t>
            </a:r>
            <a:r>
              <a:rPr lang="nl-NL" sz="3200">
                <a:latin typeface="+mj-lt"/>
              </a:rPr>
              <a:t> </a:t>
            </a:r>
            <a:r>
              <a:rPr lang="nl-NL" sz="3200" err="1">
                <a:latin typeface="+mj-lt"/>
              </a:rPr>
              <a:t>network</a:t>
            </a:r>
            <a:endParaRPr lang="nl-NL" sz="3200">
              <a:latin typeface="+mj-lt"/>
            </a:endParaRPr>
          </a:p>
        </p:txBody>
      </p:sp>
      <p:sp>
        <p:nvSpPr>
          <p:cNvPr id="27" name="Footer Placeholder 3">
            <a:extLst>
              <a:ext uri="{FF2B5EF4-FFF2-40B4-BE49-F238E27FC236}">
                <a16:creationId xmlns:a16="http://schemas.microsoft.com/office/drawing/2014/main" id="{A64342C3-DF6B-EC10-4BA6-818F36D9C269}"/>
              </a:ext>
            </a:extLst>
          </p:cNvPr>
          <p:cNvSpPr txBox="1">
            <a:spLocks/>
          </p:cNvSpPr>
          <p:nvPr/>
        </p:nvSpPr>
        <p:spPr>
          <a:xfrm>
            <a:off x="4564743" y="6381749"/>
            <a:ext cx="3062514" cy="179389"/>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schemeClr val="tx1">
                  <a:lumMod val="50000"/>
                  <a:lumOff val="50000"/>
                </a:schemeClr>
              </a:solidFill>
            </a:endParaRPr>
          </a:p>
        </p:txBody>
      </p:sp>
      <p:sp>
        <p:nvSpPr>
          <p:cNvPr id="3" name="Rectangle 2">
            <a:extLst>
              <a:ext uri="{FF2B5EF4-FFF2-40B4-BE49-F238E27FC236}">
                <a16:creationId xmlns:a16="http://schemas.microsoft.com/office/drawing/2014/main" id="{69063CF9-85A8-F66C-4AE6-0EF4A5D3C289}"/>
              </a:ext>
            </a:extLst>
          </p:cNvPr>
          <p:cNvSpPr/>
          <p:nvPr/>
        </p:nvSpPr>
        <p:spPr>
          <a:xfrm>
            <a:off x="10852106" y="1749021"/>
            <a:ext cx="1339894" cy="8847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cs typeface="Segoe UI"/>
            </a:endParaRPr>
          </a:p>
        </p:txBody>
      </p:sp>
      <p:sp>
        <p:nvSpPr>
          <p:cNvPr id="5" name="Rectangle 4">
            <a:extLst>
              <a:ext uri="{FF2B5EF4-FFF2-40B4-BE49-F238E27FC236}">
                <a16:creationId xmlns:a16="http://schemas.microsoft.com/office/drawing/2014/main" id="{C19B0AF0-D8A7-0454-CC58-EA7C51CF9121}"/>
              </a:ext>
            </a:extLst>
          </p:cNvPr>
          <p:cNvSpPr/>
          <p:nvPr/>
        </p:nvSpPr>
        <p:spPr>
          <a:xfrm>
            <a:off x="10678227" y="1963811"/>
            <a:ext cx="1513772" cy="6750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cs typeface="Segoe UI"/>
            </a:endParaRPr>
          </a:p>
        </p:txBody>
      </p:sp>
    </p:spTree>
    <p:extLst>
      <p:ext uri="{BB962C8B-B14F-4D97-AF65-F5344CB8AC3E}">
        <p14:creationId xmlns:p14="http://schemas.microsoft.com/office/powerpoint/2010/main" val="19242822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right)">
                                      <p:cBhvr>
                                        <p:cTn id="7" dur="500"/>
                                        <p:tgtEl>
                                          <p:spTgt spid="4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itle slides master">
  <a:themeElements>
    <a:clrScheme name="Hardt colors">
      <a:dk1>
        <a:sysClr val="windowText" lastClr="000000"/>
      </a:dk1>
      <a:lt1>
        <a:sysClr val="window" lastClr="FFFFFF"/>
      </a:lt1>
      <a:dk2>
        <a:srgbClr val="163A4B"/>
      </a:dk2>
      <a:lt2>
        <a:srgbClr val="E2E2E2"/>
      </a:lt2>
      <a:accent1>
        <a:srgbClr val="5EAFAA"/>
      </a:accent1>
      <a:accent2>
        <a:srgbClr val="1F4B61"/>
      </a:accent2>
      <a:accent3>
        <a:srgbClr val="6C7D84"/>
      </a:accent3>
      <a:accent4>
        <a:srgbClr val="ED8059"/>
      </a:accent4>
      <a:accent5>
        <a:srgbClr val="FFAF19"/>
      </a:accent5>
      <a:accent6>
        <a:srgbClr val="336699"/>
      </a:accent6>
      <a:hlink>
        <a:srgbClr val="10A393"/>
      </a:hlink>
      <a:folHlink>
        <a:srgbClr val="5DEFDF"/>
      </a:folHlink>
    </a:clrScheme>
    <a:fontScheme name="Segoe UI them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09-06_Hardt Template_Powerpoint_v1.3.potx  -  Read-Only" id="{15F81A67-A27B-4AC0-BC6A-CC286071B95F}" vid="{5F8A7C55-6E30-41E7-A5C6-381E7283FE41}"/>
    </a:ext>
  </a:extLst>
</a:theme>
</file>

<file path=ppt/theme/theme2.xml><?xml version="1.0" encoding="utf-8"?>
<a:theme xmlns:a="http://schemas.openxmlformats.org/drawingml/2006/main" name="Content pages">
  <a:themeElements>
    <a:clrScheme name="Hardt colors">
      <a:dk1>
        <a:sysClr val="windowText" lastClr="000000"/>
      </a:dk1>
      <a:lt1>
        <a:sysClr val="window" lastClr="FFFFFF"/>
      </a:lt1>
      <a:dk2>
        <a:srgbClr val="163A4B"/>
      </a:dk2>
      <a:lt2>
        <a:srgbClr val="E2E2E2"/>
      </a:lt2>
      <a:accent1>
        <a:srgbClr val="5EAFAA"/>
      </a:accent1>
      <a:accent2>
        <a:srgbClr val="44546A"/>
      </a:accent2>
      <a:accent3>
        <a:srgbClr val="6C7D84"/>
      </a:accent3>
      <a:accent4>
        <a:srgbClr val="ED8059"/>
      </a:accent4>
      <a:accent5>
        <a:srgbClr val="FFAF19"/>
      </a:accent5>
      <a:accent6>
        <a:srgbClr val="336699"/>
      </a:accent6>
      <a:hlink>
        <a:srgbClr val="10A393"/>
      </a:hlink>
      <a:folHlink>
        <a:srgbClr val="5DEFDF"/>
      </a:folHlink>
    </a:clrScheme>
    <a:fontScheme name="Segoe UI them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09-06_Hardt Template_Powerpoint_v1.3.potx  -  Read-Only" id="{15F81A67-A27B-4AC0-BC6A-CC286071B95F}" vid="{4DD25FED-E16C-484B-9B36-9D8A11A1262A}"/>
    </a:ext>
  </a:extLst>
</a:theme>
</file>

<file path=ppt/theme/theme3.xml><?xml version="1.0" encoding="utf-8"?>
<a:theme xmlns:a="http://schemas.openxmlformats.org/drawingml/2006/main" name="Section breaks">
  <a:themeElements>
    <a:clrScheme name="Hardt Color theme">
      <a:dk1>
        <a:sysClr val="windowText" lastClr="000000"/>
      </a:dk1>
      <a:lt1>
        <a:sysClr val="window" lastClr="FFFFFF"/>
      </a:lt1>
      <a:dk2>
        <a:srgbClr val="163A4B"/>
      </a:dk2>
      <a:lt2>
        <a:srgbClr val="E2E2E2"/>
      </a:lt2>
      <a:accent1>
        <a:srgbClr val="5EAFAA"/>
      </a:accent1>
      <a:accent2>
        <a:srgbClr val="1F4B61"/>
      </a:accent2>
      <a:accent3>
        <a:srgbClr val="ED8059"/>
      </a:accent3>
      <a:accent4>
        <a:srgbClr val="FFAF19"/>
      </a:accent4>
      <a:accent5>
        <a:srgbClr val="6C7D84"/>
      </a:accent5>
      <a:accent6>
        <a:srgbClr val="3DA9C3"/>
      </a:accent6>
      <a:hlink>
        <a:srgbClr val="10A393"/>
      </a:hlink>
      <a:folHlink>
        <a:srgbClr val="C2F9F3"/>
      </a:folHlink>
    </a:clrScheme>
    <a:fontScheme name="Segoe UI them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09-06_Hardt Template_Powerpoint_v1.3.potx  -  Read-Only" id="{15F81A67-A27B-4AC0-BC6A-CC286071B95F}" vid="{DAB35D41-AD1E-4358-A2B2-02BB12BDA5C5}"/>
    </a:ext>
  </a:extLst>
</a:theme>
</file>

<file path=ppt/theme/theme4.xml><?xml version="1.0" encoding="utf-8"?>
<a:theme xmlns:a="http://schemas.openxmlformats.org/drawingml/2006/main" name="Sub-Section headers">
  <a:themeElements>
    <a:clrScheme name="Hardt Color theme">
      <a:dk1>
        <a:sysClr val="windowText" lastClr="000000"/>
      </a:dk1>
      <a:lt1>
        <a:sysClr val="window" lastClr="FFFFFF"/>
      </a:lt1>
      <a:dk2>
        <a:srgbClr val="163A4B"/>
      </a:dk2>
      <a:lt2>
        <a:srgbClr val="E2E2E2"/>
      </a:lt2>
      <a:accent1>
        <a:srgbClr val="5EAFAA"/>
      </a:accent1>
      <a:accent2>
        <a:srgbClr val="1F4B61"/>
      </a:accent2>
      <a:accent3>
        <a:srgbClr val="ED8059"/>
      </a:accent3>
      <a:accent4>
        <a:srgbClr val="FFAF19"/>
      </a:accent4>
      <a:accent5>
        <a:srgbClr val="6C7D84"/>
      </a:accent5>
      <a:accent6>
        <a:srgbClr val="3DA9C3"/>
      </a:accent6>
      <a:hlink>
        <a:srgbClr val="10A393"/>
      </a:hlink>
      <a:folHlink>
        <a:srgbClr val="C2F9F3"/>
      </a:folHlink>
    </a:clrScheme>
    <a:fontScheme name="Segoe UI them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09-06_Hardt Template_Powerpoint_v1.3.potx  -  Read-Only" id="{15F81A67-A27B-4AC0-BC6A-CC286071B95F}" vid="{D797D177-F1A9-416C-8780-D011DED6250B}"/>
    </a:ext>
  </a:extLst>
</a:theme>
</file>

<file path=ppt/theme/theme5.xml><?xml version="1.0" encoding="utf-8"?>
<a:theme xmlns:a="http://schemas.openxmlformats.org/drawingml/2006/main" name="Special slides">
  <a:themeElements>
    <a:clrScheme name="Hardt color scheme">
      <a:dk1>
        <a:sysClr val="windowText" lastClr="000000"/>
      </a:dk1>
      <a:lt1>
        <a:sysClr val="window" lastClr="FFFFFF"/>
      </a:lt1>
      <a:dk2>
        <a:srgbClr val="163A4B"/>
      </a:dk2>
      <a:lt2>
        <a:srgbClr val="E2E2E2"/>
      </a:lt2>
      <a:accent1>
        <a:srgbClr val="5EAFAA"/>
      </a:accent1>
      <a:accent2>
        <a:srgbClr val="1F4B61"/>
      </a:accent2>
      <a:accent3>
        <a:srgbClr val="ED8059"/>
      </a:accent3>
      <a:accent4>
        <a:srgbClr val="FFAF19"/>
      </a:accent4>
      <a:accent5>
        <a:srgbClr val="6C7D84"/>
      </a:accent5>
      <a:accent6>
        <a:srgbClr val="3DA9C3"/>
      </a:accent6>
      <a:hlink>
        <a:srgbClr val="2D779A"/>
      </a:hlink>
      <a:folHlink>
        <a:srgbClr val="9ECFCC"/>
      </a:folHlink>
    </a:clrScheme>
    <a:fontScheme name="Segoe UI them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09-06_Hardt Template_Powerpoint_v1.3.potx  -  Read-Only" id="{15F81A67-A27B-4AC0-BC6A-CC286071B95F}" vid="{0D07C50E-97A6-434E-8047-ED842944115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159A5025313B4A9F87309224977E72" ma:contentTypeVersion="19" ma:contentTypeDescription="Create a new document." ma:contentTypeScope="" ma:versionID="0c639157351b4d6d8a0556aa17b2f67e">
  <xsd:schema xmlns:xsd="http://www.w3.org/2001/XMLSchema" xmlns:xs="http://www.w3.org/2001/XMLSchema" xmlns:p="http://schemas.microsoft.com/office/2006/metadata/properties" xmlns:ns2="0e2857ad-8753-41f3-9841-498282676655" xmlns:ns3="6299cdc4-3607-448e-924e-a60d533f3228" targetNamespace="http://schemas.microsoft.com/office/2006/metadata/properties" ma:root="true" ma:fieldsID="0f83aff5f470c566642698d7919f3fcc" ns2:_="" ns3:_="">
    <xsd:import namespace="0e2857ad-8753-41f3-9841-498282676655"/>
    <xsd:import namespace="6299cdc4-3607-448e-924e-a60d533f32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Casenumber" minOccurs="0"/>
                <xsd:element ref="ns2:lcf76f155ced4ddcb4097134ff3c332f" minOccurs="0"/>
                <xsd:element ref="ns3:TaxCatchAll" minOccurs="0"/>
                <xsd:element ref="ns2:dat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2857ad-8753-41f3-9841-4982826766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Casenumber" ma:index="20" nillable="true" ma:displayName="Case number" ma:format="Dropdown" ma:internalName="Casenumber" ma:percentage="FALSE">
      <xsd:simpleType>
        <xsd:restriction base="dms:Number">
          <xsd:maxInclusive value="140"/>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74d7206-4f41-4f3a-9261-d4835b51a0fb" ma:termSetId="09814cd3-568e-fe90-9814-8d621ff8fb84" ma:anchorId="fba54fb3-c3e1-fe81-a776-ca4b69148c4d" ma:open="true" ma:isKeyword="false">
      <xsd:complexType>
        <xsd:sequence>
          <xsd:element ref="pc:Terms" minOccurs="0" maxOccurs="1"/>
        </xsd:sequence>
      </xsd:complexType>
    </xsd:element>
    <xsd:element name="date" ma:index="24" nillable="true" ma:displayName="date" ma:format="DateOnly" ma:internalName="dat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99cdc4-3607-448e-924e-a60d533f322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97bbb8e-9f7a-43cb-a43e-38b19a7b5a74}" ma:internalName="TaxCatchAll" ma:showField="CatchAllData" ma:web="6299cdc4-3607-448e-924e-a60d533f32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e2857ad-8753-41f3-9841-498282676655">
      <Terms xmlns="http://schemas.microsoft.com/office/infopath/2007/PartnerControls"/>
    </lcf76f155ced4ddcb4097134ff3c332f>
    <TaxCatchAll xmlns="6299cdc4-3607-448e-924e-a60d533f3228" xsi:nil="true"/>
    <date xmlns="0e2857ad-8753-41f3-9841-498282676655" xsi:nil="true"/>
    <Casenumber xmlns="0e2857ad-8753-41f3-9841-498282676655" xsi:nil="true"/>
  </documentManagement>
</p:properties>
</file>

<file path=customXml/itemProps1.xml><?xml version="1.0" encoding="utf-8"?>
<ds:datastoreItem xmlns:ds="http://schemas.openxmlformats.org/officeDocument/2006/customXml" ds:itemID="{EE48C4E5-0BBE-41B7-8CF0-D32F40C7A084}">
  <ds:schemaRefs>
    <ds:schemaRef ds:uri="http://schemas.microsoft.com/sharepoint/v3/contenttype/forms"/>
  </ds:schemaRefs>
</ds:datastoreItem>
</file>

<file path=customXml/itemProps2.xml><?xml version="1.0" encoding="utf-8"?>
<ds:datastoreItem xmlns:ds="http://schemas.openxmlformats.org/officeDocument/2006/customXml" ds:itemID="{C4972D83-CB18-4A2D-80A4-91C92F267084}"/>
</file>

<file path=customXml/itemProps3.xml><?xml version="1.0" encoding="utf-8"?>
<ds:datastoreItem xmlns:ds="http://schemas.openxmlformats.org/officeDocument/2006/customXml" ds:itemID="{CD6F9B74-834E-48DC-AAA9-56DD0CF52343}">
  <ds:schemaRefs>
    <ds:schemaRef ds:uri="cc3bbabf-f6f2-43d5-aea1-9a2e62e86e12"/>
    <ds:schemaRef ds:uri="http://purl.org/dc/elements/1.1/"/>
    <ds:schemaRef ds:uri="http://schemas.microsoft.com/office/2006/documentManagement/types"/>
    <ds:schemaRef ds:uri="http://purl.org/dc/dcmitype/"/>
    <ds:schemaRef ds:uri="http://www.w3.org/XML/1998/namespace"/>
    <ds:schemaRef ds:uri="http://purl.org/dc/terms/"/>
    <ds:schemaRef ds:uri="http://schemas.openxmlformats.org/package/2006/metadata/core-properties"/>
    <ds:schemaRef ds:uri="http://schemas.microsoft.com/office/infopath/2007/PartnerControls"/>
    <ds:schemaRef ds:uri="b8d1472a-50ee-48f0-b816-e229ce1e59f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2022-09-06_Hardt Template_Powerpoint_v1.3</Template>
  <TotalTime>67</TotalTime>
  <Words>326</Words>
  <Application>Microsoft Macintosh PowerPoint</Application>
  <PresentationFormat>Widescreen</PresentationFormat>
  <Paragraphs>95</Paragraphs>
  <Slides>17</Slides>
  <Notes>0</Notes>
  <HiddenSlides>0</HiddenSlides>
  <MMClips>2</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1</vt:i4>
      </vt:variant>
      <vt:variant>
        <vt:lpstr>Slide Titles</vt:lpstr>
      </vt:variant>
      <vt:variant>
        <vt:i4>17</vt:i4>
      </vt:variant>
    </vt:vector>
  </HeadingPairs>
  <TitlesOfParts>
    <vt:vector size="29" baseType="lpstr">
      <vt:lpstr>Arial</vt:lpstr>
      <vt:lpstr>Calibri</vt:lpstr>
      <vt:lpstr>Segoe UI</vt:lpstr>
      <vt:lpstr>Segoe UI Bold</vt:lpstr>
      <vt:lpstr>Segoe UI Semibold</vt:lpstr>
      <vt:lpstr>Segoe UI Semilight</vt:lpstr>
      <vt:lpstr>Title slides master</vt:lpstr>
      <vt:lpstr>Content pages</vt:lpstr>
      <vt:lpstr>Section breaks</vt:lpstr>
      <vt:lpstr>Sub-Section headers</vt:lpstr>
      <vt:lpstr>Special slides</vt:lpstr>
      <vt:lpstr>think-cell Slide</vt:lpstr>
      <vt:lpstr>Welcome to the world of Hardt Hyperloop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MJ Geuze</dc:creator>
  <cp:lastModifiedBy>Marnix van der Kley</cp:lastModifiedBy>
  <cp:revision>48</cp:revision>
  <dcterms:created xsi:type="dcterms:W3CDTF">2023-09-24T14:23:18Z</dcterms:created>
  <dcterms:modified xsi:type="dcterms:W3CDTF">2023-10-06T13:25:16Z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0x010100FBD27A87F52120499DA13B4BCBAEB606</vt:lpwstr>
  </property>
  <property fmtid="{D5CDD505-2E9C-101B-9397-08002B2CF9AE}" pid="3" name="MediaServiceImageTags">
    <vt:lpwstr/>
  </property>
</Properties>
</file>