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1533" r:id="rId5"/>
    <p:sldId id="1536" r:id="rId6"/>
    <p:sldId id="1537" r:id="rId7"/>
    <p:sldId id="1538" r:id="rId8"/>
    <p:sldId id="1539" r:id="rId9"/>
    <p:sldId id="1535" r:id="rId10"/>
    <p:sldId id="1540" r:id="rId11"/>
    <p:sldId id="1475" r:id="rId12"/>
    <p:sldId id="152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2B8EAC-4704-4334-B0F2-B77694D00943}" v="7" dt="2023-10-07T13:16:13.8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31" autoAdjust="0"/>
  </p:normalViewPr>
  <p:slideViewPr>
    <p:cSldViewPr snapToGrid="0">
      <p:cViewPr varScale="1">
        <p:scale>
          <a:sx n="69" d="100"/>
          <a:sy n="69" d="100"/>
        </p:scale>
        <p:origin x="54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ja Voss" userId="b29bb734-14d5-4e0f-b1cd-ed33abaf2de1" providerId="ADAL" clId="{5D2B8EAC-4704-4334-B0F2-B77694D00943}"/>
    <pc:docChg chg="undo custSel addSld delSld modSld sldOrd">
      <pc:chgData name="Kaja Voss" userId="b29bb734-14d5-4e0f-b1cd-ed33abaf2de1" providerId="ADAL" clId="{5D2B8EAC-4704-4334-B0F2-B77694D00943}" dt="2023-10-07T14:52:42.055" v="898" actId="403"/>
      <pc:docMkLst>
        <pc:docMk/>
      </pc:docMkLst>
      <pc:sldChg chg="del">
        <pc:chgData name="Kaja Voss" userId="b29bb734-14d5-4e0f-b1cd-ed33abaf2de1" providerId="ADAL" clId="{5D2B8EAC-4704-4334-B0F2-B77694D00943}" dt="2023-10-07T11:56:55.415" v="1" actId="2696"/>
        <pc:sldMkLst>
          <pc:docMk/>
          <pc:sldMk cId="1369377102" sldId="256"/>
        </pc:sldMkLst>
      </pc:sldChg>
      <pc:sldChg chg="del">
        <pc:chgData name="Kaja Voss" userId="b29bb734-14d5-4e0f-b1cd-ed33abaf2de1" providerId="ADAL" clId="{5D2B8EAC-4704-4334-B0F2-B77694D00943}" dt="2023-10-07T12:00:33.600" v="68" actId="2696"/>
        <pc:sldMkLst>
          <pc:docMk/>
          <pc:sldMk cId="2956423344" sldId="260"/>
        </pc:sldMkLst>
      </pc:sldChg>
      <pc:sldChg chg="addSp delSp modSp add del mod">
        <pc:chgData name="Kaja Voss" userId="b29bb734-14d5-4e0f-b1cd-ed33abaf2de1" providerId="ADAL" clId="{5D2B8EAC-4704-4334-B0F2-B77694D00943}" dt="2023-10-07T12:54:37.079" v="704" actId="2696"/>
        <pc:sldMkLst>
          <pc:docMk/>
          <pc:sldMk cId="4265548043" sldId="1515"/>
        </pc:sldMkLst>
        <pc:spChg chg="add del mod">
          <ac:chgData name="Kaja Voss" userId="b29bb734-14d5-4e0f-b1cd-ed33abaf2de1" providerId="ADAL" clId="{5D2B8EAC-4704-4334-B0F2-B77694D00943}" dt="2023-10-07T12:50:00.155" v="538" actId="478"/>
          <ac:spMkLst>
            <pc:docMk/>
            <pc:sldMk cId="4265548043" sldId="1515"/>
            <ac:spMk id="3" creationId="{6AD88D67-6906-E2B1-37B8-A73D07205D40}"/>
          </ac:spMkLst>
        </pc:spChg>
        <pc:spChg chg="add del">
          <ac:chgData name="Kaja Voss" userId="b29bb734-14d5-4e0f-b1cd-ed33abaf2de1" providerId="ADAL" clId="{5D2B8EAC-4704-4334-B0F2-B77694D00943}" dt="2023-10-07T12:50:10.595" v="540" actId="478"/>
          <ac:spMkLst>
            <pc:docMk/>
            <pc:sldMk cId="4265548043" sldId="1515"/>
            <ac:spMk id="4" creationId="{DF9C7C80-76F4-8A68-853E-2D119603CD1E}"/>
          </ac:spMkLst>
        </pc:spChg>
        <pc:spChg chg="mod">
          <ac:chgData name="Kaja Voss" userId="b29bb734-14d5-4e0f-b1cd-ed33abaf2de1" providerId="ADAL" clId="{5D2B8EAC-4704-4334-B0F2-B77694D00943}" dt="2023-10-07T12:49:36.487" v="531" actId="1076"/>
          <ac:spMkLst>
            <pc:docMk/>
            <pc:sldMk cId="4265548043" sldId="1515"/>
            <ac:spMk id="5" creationId="{A6FA9DD8-9DCB-C808-44F6-DA2C4604E0B4}"/>
          </ac:spMkLst>
        </pc:spChg>
        <pc:spChg chg="mod">
          <ac:chgData name="Kaja Voss" userId="b29bb734-14d5-4e0f-b1cd-ed33abaf2de1" providerId="ADAL" clId="{5D2B8EAC-4704-4334-B0F2-B77694D00943}" dt="2023-10-07T12:49:36.487" v="531" actId="1076"/>
          <ac:spMkLst>
            <pc:docMk/>
            <pc:sldMk cId="4265548043" sldId="1515"/>
            <ac:spMk id="9" creationId="{4ACA9C05-F5E9-F970-51BF-80F3909D3AA7}"/>
          </ac:spMkLst>
        </pc:spChg>
        <pc:spChg chg="mod">
          <ac:chgData name="Kaja Voss" userId="b29bb734-14d5-4e0f-b1cd-ed33abaf2de1" providerId="ADAL" clId="{5D2B8EAC-4704-4334-B0F2-B77694D00943}" dt="2023-10-07T12:49:36.487" v="531" actId="1076"/>
          <ac:spMkLst>
            <pc:docMk/>
            <pc:sldMk cId="4265548043" sldId="1515"/>
            <ac:spMk id="10" creationId="{72EFA6A3-2EBA-97DA-F4AB-9E84685C0F00}"/>
          </ac:spMkLst>
        </pc:spChg>
        <pc:spChg chg="mod">
          <ac:chgData name="Kaja Voss" userId="b29bb734-14d5-4e0f-b1cd-ed33abaf2de1" providerId="ADAL" clId="{5D2B8EAC-4704-4334-B0F2-B77694D00943}" dt="2023-10-07T12:49:36.487" v="531" actId="1076"/>
          <ac:spMkLst>
            <pc:docMk/>
            <pc:sldMk cId="4265548043" sldId="1515"/>
            <ac:spMk id="11" creationId="{973147F6-FB02-59B7-58CF-3DD13FD5D32E}"/>
          </ac:spMkLst>
        </pc:spChg>
        <pc:spChg chg="mod">
          <ac:chgData name="Kaja Voss" userId="b29bb734-14d5-4e0f-b1cd-ed33abaf2de1" providerId="ADAL" clId="{5D2B8EAC-4704-4334-B0F2-B77694D00943}" dt="2023-10-07T12:49:36.487" v="531" actId="1076"/>
          <ac:spMkLst>
            <pc:docMk/>
            <pc:sldMk cId="4265548043" sldId="1515"/>
            <ac:spMk id="12" creationId="{49321603-B77C-474F-4188-F1B224C73DF1}"/>
          </ac:spMkLst>
        </pc:spChg>
        <pc:spChg chg="mod">
          <ac:chgData name="Kaja Voss" userId="b29bb734-14d5-4e0f-b1cd-ed33abaf2de1" providerId="ADAL" clId="{5D2B8EAC-4704-4334-B0F2-B77694D00943}" dt="2023-10-07T12:49:36.487" v="531" actId="1076"/>
          <ac:spMkLst>
            <pc:docMk/>
            <pc:sldMk cId="4265548043" sldId="1515"/>
            <ac:spMk id="14" creationId="{8AE0142C-191D-2C3E-64E3-19B98C1DAB0C}"/>
          </ac:spMkLst>
        </pc:spChg>
        <pc:spChg chg="mod">
          <ac:chgData name="Kaja Voss" userId="b29bb734-14d5-4e0f-b1cd-ed33abaf2de1" providerId="ADAL" clId="{5D2B8EAC-4704-4334-B0F2-B77694D00943}" dt="2023-10-07T12:49:36.487" v="531" actId="1076"/>
          <ac:spMkLst>
            <pc:docMk/>
            <pc:sldMk cId="4265548043" sldId="1515"/>
            <ac:spMk id="15" creationId="{3C864625-659F-B183-F135-DE3E53EF66B7}"/>
          </ac:spMkLst>
        </pc:spChg>
        <pc:spChg chg="mod">
          <ac:chgData name="Kaja Voss" userId="b29bb734-14d5-4e0f-b1cd-ed33abaf2de1" providerId="ADAL" clId="{5D2B8EAC-4704-4334-B0F2-B77694D00943}" dt="2023-10-07T12:49:36.487" v="531" actId="1076"/>
          <ac:spMkLst>
            <pc:docMk/>
            <pc:sldMk cId="4265548043" sldId="1515"/>
            <ac:spMk id="16" creationId="{7C611542-69BB-375B-2CAC-8B606F2F7A74}"/>
          </ac:spMkLst>
        </pc:spChg>
        <pc:spChg chg="mod">
          <ac:chgData name="Kaja Voss" userId="b29bb734-14d5-4e0f-b1cd-ed33abaf2de1" providerId="ADAL" clId="{5D2B8EAC-4704-4334-B0F2-B77694D00943}" dt="2023-10-07T12:49:36.487" v="531" actId="1076"/>
          <ac:spMkLst>
            <pc:docMk/>
            <pc:sldMk cId="4265548043" sldId="1515"/>
            <ac:spMk id="17" creationId="{B96686A8-E84E-54B2-34F3-EA91D82ECFC9}"/>
          </ac:spMkLst>
        </pc:spChg>
        <pc:spChg chg="add mod">
          <ac:chgData name="Kaja Voss" userId="b29bb734-14d5-4e0f-b1cd-ed33abaf2de1" providerId="ADAL" clId="{5D2B8EAC-4704-4334-B0F2-B77694D00943}" dt="2023-10-07T12:50:33.442" v="546" actId="1076"/>
          <ac:spMkLst>
            <pc:docMk/>
            <pc:sldMk cId="4265548043" sldId="1515"/>
            <ac:spMk id="19" creationId="{685730C8-B323-46A2-33B9-2CB1D1E95C7D}"/>
          </ac:spMkLst>
        </pc:spChg>
        <pc:spChg chg="mod">
          <ac:chgData name="Kaja Voss" userId="b29bb734-14d5-4e0f-b1cd-ed33abaf2de1" providerId="ADAL" clId="{5D2B8EAC-4704-4334-B0F2-B77694D00943}" dt="2023-10-07T12:49:36.487" v="531" actId="1076"/>
          <ac:spMkLst>
            <pc:docMk/>
            <pc:sldMk cId="4265548043" sldId="1515"/>
            <ac:spMk id="31" creationId="{EF8E48D5-43EB-B20E-A503-9F4B1B033102}"/>
          </ac:spMkLst>
        </pc:spChg>
        <pc:picChg chg="mod">
          <ac:chgData name="Kaja Voss" userId="b29bb734-14d5-4e0f-b1cd-ed33abaf2de1" providerId="ADAL" clId="{5D2B8EAC-4704-4334-B0F2-B77694D00943}" dt="2023-10-07T12:49:36.487" v="531" actId="1076"/>
          <ac:picMkLst>
            <pc:docMk/>
            <pc:sldMk cId="4265548043" sldId="1515"/>
            <ac:picMk id="6" creationId="{65E6BD41-C9F5-2E16-9CC9-BD1F9F509B2D}"/>
          </ac:picMkLst>
        </pc:picChg>
        <pc:picChg chg="mod">
          <ac:chgData name="Kaja Voss" userId="b29bb734-14d5-4e0f-b1cd-ed33abaf2de1" providerId="ADAL" clId="{5D2B8EAC-4704-4334-B0F2-B77694D00943}" dt="2023-10-07T12:49:36.487" v="531" actId="1076"/>
          <ac:picMkLst>
            <pc:docMk/>
            <pc:sldMk cId="4265548043" sldId="1515"/>
            <ac:picMk id="7" creationId="{0274C1DF-E7A1-A05F-9852-CDFC764C7B53}"/>
          </ac:picMkLst>
        </pc:picChg>
        <pc:picChg chg="mod">
          <ac:chgData name="Kaja Voss" userId="b29bb734-14d5-4e0f-b1cd-ed33abaf2de1" providerId="ADAL" clId="{5D2B8EAC-4704-4334-B0F2-B77694D00943}" dt="2023-10-07T12:49:36.487" v="531" actId="1076"/>
          <ac:picMkLst>
            <pc:docMk/>
            <pc:sldMk cId="4265548043" sldId="1515"/>
            <ac:picMk id="8" creationId="{74D62F47-F639-0F77-C7C8-6330928D112B}"/>
          </ac:picMkLst>
        </pc:picChg>
        <pc:picChg chg="mod">
          <ac:chgData name="Kaja Voss" userId="b29bb734-14d5-4e0f-b1cd-ed33abaf2de1" providerId="ADAL" clId="{5D2B8EAC-4704-4334-B0F2-B77694D00943}" dt="2023-10-07T12:49:36.487" v="531" actId="1076"/>
          <ac:picMkLst>
            <pc:docMk/>
            <pc:sldMk cId="4265548043" sldId="1515"/>
            <ac:picMk id="13" creationId="{6BA64DF4-D055-73E5-6A14-BB54E17B8219}"/>
          </ac:picMkLst>
        </pc:picChg>
        <pc:picChg chg="mod">
          <ac:chgData name="Kaja Voss" userId="b29bb734-14d5-4e0f-b1cd-ed33abaf2de1" providerId="ADAL" clId="{5D2B8EAC-4704-4334-B0F2-B77694D00943}" dt="2023-10-07T12:49:36.487" v="531" actId="1076"/>
          <ac:picMkLst>
            <pc:docMk/>
            <pc:sldMk cId="4265548043" sldId="1515"/>
            <ac:picMk id="18" creationId="{042ED0C9-A15F-43E4-0D1E-677ACDF49D26}"/>
          </ac:picMkLst>
        </pc:picChg>
        <pc:cxnChg chg="mod">
          <ac:chgData name="Kaja Voss" userId="b29bb734-14d5-4e0f-b1cd-ed33abaf2de1" providerId="ADAL" clId="{5D2B8EAC-4704-4334-B0F2-B77694D00943}" dt="2023-10-07T12:49:36.487" v="531" actId="1076"/>
          <ac:cxnSpMkLst>
            <pc:docMk/>
            <pc:sldMk cId="4265548043" sldId="1515"/>
            <ac:cxnSpMk id="20" creationId="{BC6F0C73-1DB3-E4F3-DF34-ED05320C8641}"/>
          </ac:cxnSpMkLst>
        </pc:cxnChg>
        <pc:cxnChg chg="mod">
          <ac:chgData name="Kaja Voss" userId="b29bb734-14d5-4e0f-b1cd-ed33abaf2de1" providerId="ADAL" clId="{5D2B8EAC-4704-4334-B0F2-B77694D00943}" dt="2023-10-07T12:49:36.487" v="531" actId="1076"/>
          <ac:cxnSpMkLst>
            <pc:docMk/>
            <pc:sldMk cId="4265548043" sldId="1515"/>
            <ac:cxnSpMk id="21" creationId="{A33A00FD-739C-3F9E-005F-F948CD44F656}"/>
          </ac:cxnSpMkLst>
        </pc:cxnChg>
        <pc:cxnChg chg="mod">
          <ac:chgData name="Kaja Voss" userId="b29bb734-14d5-4e0f-b1cd-ed33abaf2de1" providerId="ADAL" clId="{5D2B8EAC-4704-4334-B0F2-B77694D00943}" dt="2023-10-07T12:49:36.487" v="531" actId="1076"/>
          <ac:cxnSpMkLst>
            <pc:docMk/>
            <pc:sldMk cId="4265548043" sldId="1515"/>
            <ac:cxnSpMk id="22" creationId="{70EA4C3A-94E3-94C1-1173-68820546A0F1}"/>
          </ac:cxnSpMkLst>
        </pc:cxnChg>
        <pc:cxnChg chg="mod">
          <ac:chgData name="Kaja Voss" userId="b29bb734-14d5-4e0f-b1cd-ed33abaf2de1" providerId="ADAL" clId="{5D2B8EAC-4704-4334-B0F2-B77694D00943}" dt="2023-10-07T12:49:36.487" v="531" actId="1076"/>
          <ac:cxnSpMkLst>
            <pc:docMk/>
            <pc:sldMk cId="4265548043" sldId="1515"/>
            <ac:cxnSpMk id="23" creationId="{80718999-1AC6-F148-64F9-6EB2242712AB}"/>
          </ac:cxnSpMkLst>
        </pc:cxnChg>
      </pc:sldChg>
      <pc:sldChg chg="add del">
        <pc:chgData name="Kaja Voss" userId="b29bb734-14d5-4e0f-b1cd-ed33abaf2de1" providerId="ADAL" clId="{5D2B8EAC-4704-4334-B0F2-B77694D00943}" dt="2023-10-07T13:16:13.861" v="887"/>
        <pc:sldMkLst>
          <pc:docMk/>
          <pc:sldMk cId="3232073175" sldId="1528"/>
        </pc:sldMkLst>
      </pc:sldChg>
      <pc:sldChg chg="del">
        <pc:chgData name="Kaja Voss" userId="b29bb734-14d5-4e0f-b1cd-ed33abaf2de1" providerId="ADAL" clId="{5D2B8EAC-4704-4334-B0F2-B77694D00943}" dt="2023-10-07T12:37:50.659" v="358" actId="2696"/>
        <pc:sldMkLst>
          <pc:docMk/>
          <pc:sldMk cId="2880239874" sldId="1529"/>
        </pc:sldMkLst>
      </pc:sldChg>
      <pc:sldChg chg="del">
        <pc:chgData name="Kaja Voss" userId="b29bb734-14d5-4e0f-b1cd-ed33abaf2de1" providerId="ADAL" clId="{5D2B8EAC-4704-4334-B0F2-B77694D00943}" dt="2023-10-07T12:00:30.132" v="67" actId="2696"/>
        <pc:sldMkLst>
          <pc:docMk/>
          <pc:sldMk cId="3028342216" sldId="1530"/>
        </pc:sldMkLst>
      </pc:sldChg>
      <pc:sldChg chg="del">
        <pc:chgData name="Kaja Voss" userId="b29bb734-14d5-4e0f-b1cd-ed33abaf2de1" providerId="ADAL" clId="{5D2B8EAC-4704-4334-B0F2-B77694D00943}" dt="2023-10-07T12:00:23.319" v="65" actId="2696"/>
        <pc:sldMkLst>
          <pc:docMk/>
          <pc:sldMk cId="4147455934" sldId="1531"/>
        </pc:sldMkLst>
      </pc:sldChg>
      <pc:sldChg chg="del">
        <pc:chgData name="Kaja Voss" userId="b29bb734-14d5-4e0f-b1cd-ed33abaf2de1" providerId="ADAL" clId="{5D2B8EAC-4704-4334-B0F2-B77694D00943}" dt="2023-10-07T12:00:26.435" v="66" actId="2696"/>
        <pc:sldMkLst>
          <pc:docMk/>
          <pc:sldMk cId="2391424251" sldId="1532"/>
        </pc:sldMkLst>
      </pc:sldChg>
      <pc:sldChg chg="add del">
        <pc:chgData name="Kaja Voss" userId="b29bb734-14d5-4e0f-b1cd-ed33abaf2de1" providerId="ADAL" clId="{5D2B8EAC-4704-4334-B0F2-B77694D00943}" dt="2023-10-07T12:58:09.085" v="782" actId="2696"/>
        <pc:sldMkLst>
          <pc:docMk/>
          <pc:sldMk cId="3748521925" sldId="1532"/>
        </pc:sldMkLst>
      </pc:sldChg>
      <pc:sldChg chg="new">
        <pc:chgData name="Kaja Voss" userId="b29bb734-14d5-4e0f-b1cd-ed33abaf2de1" providerId="ADAL" clId="{5D2B8EAC-4704-4334-B0F2-B77694D00943}" dt="2023-10-07T11:56:34.355" v="0" actId="680"/>
        <pc:sldMkLst>
          <pc:docMk/>
          <pc:sldMk cId="3964128464" sldId="1533"/>
        </pc:sldMkLst>
      </pc:sldChg>
      <pc:sldChg chg="modSp new del mod">
        <pc:chgData name="Kaja Voss" userId="b29bb734-14d5-4e0f-b1cd-ed33abaf2de1" providerId="ADAL" clId="{5D2B8EAC-4704-4334-B0F2-B77694D00943}" dt="2023-10-07T12:29:47.754" v="131" actId="2696"/>
        <pc:sldMkLst>
          <pc:docMk/>
          <pc:sldMk cId="794573997" sldId="1534"/>
        </pc:sldMkLst>
        <pc:spChg chg="mod">
          <ac:chgData name="Kaja Voss" userId="b29bb734-14d5-4e0f-b1cd-ed33abaf2de1" providerId="ADAL" clId="{5D2B8EAC-4704-4334-B0F2-B77694D00943}" dt="2023-10-07T11:59:19.046" v="64" actId="1076"/>
          <ac:spMkLst>
            <pc:docMk/>
            <pc:sldMk cId="794573997" sldId="1534"/>
            <ac:spMk id="3" creationId="{33952121-9889-268B-D52F-F2C44F82E788}"/>
          </ac:spMkLst>
        </pc:spChg>
      </pc:sldChg>
      <pc:sldChg chg="modSp add mod ord">
        <pc:chgData name="Kaja Voss" userId="b29bb734-14d5-4e0f-b1cd-ed33abaf2de1" providerId="ADAL" clId="{5D2B8EAC-4704-4334-B0F2-B77694D00943}" dt="2023-10-07T12:38:13.233" v="360"/>
        <pc:sldMkLst>
          <pc:docMk/>
          <pc:sldMk cId="1784335109" sldId="1535"/>
        </pc:sldMkLst>
        <pc:spChg chg="mod">
          <ac:chgData name="Kaja Voss" userId="b29bb734-14d5-4e0f-b1cd-ed33abaf2de1" providerId="ADAL" clId="{5D2B8EAC-4704-4334-B0F2-B77694D00943}" dt="2023-10-07T12:37:41.004" v="357" actId="20577"/>
          <ac:spMkLst>
            <pc:docMk/>
            <pc:sldMk cId="1784335109" sldId="1535"/>
            <ac:spMk id="2" creationId="{4E6BC72E-D913-14AC-F1FE-BA4273578C39}"/>
          </ac:spMkLst>
        </pc:spChg>
      </pc:sldChg>
      <pc:sldChg chg="addSp modSp new del">
        <pc:chgData name="Kaja Voss" userId="b29bb734-14d5-4e0f-b1cd-ed33abaf2de1" providerId="ADAL" clId="{5D2B8EAC-4704-4334-B0F2-B77694D00943}" dt="2023-10-07T12:21:50.862" v="71" actId="2696"/>
        <pc:sldMkLst>
          <pc:docMk/>
          <pc:sldMk cId="3151764764" sldId="1535"/>
        </pc:sldMkLst>
        <pc:picChg chg="add mod">
          <ac:chgData name="Kaja Voss" userId="b29bb734-14d5-4e0f-b1cd-ed33abaf2de1" providerId="ADAL" clId="{5D2B8EAC-4704-4334-B0F2-B77694D00943}" dt="2023-10-07T12:03:09.168" v="70"/>
          <ac:picMkLst>
            <pc:docMk/>
            <pc:sldMk cId="3151764764" sldId="1535"/>
            <ac:picMk id="2" creationId="{1FA866EC-1B7E-EF0C-EBD2-011E4DFB9361}"/>
          </ac:picMkLst>
        </pc:picChg>
      </pc:sldChg>
      <pc:sldChg chg="modSp add mod">
        <pc:chgData name="Kaja Voss" userId="b29bb734-14d5-4e0f-b1cd-ed33abaf2de1" providerId="ADAL" clId="{5D2B8EAC-4704-4334-B0F2-B77694D00943}" dt="2023-10-07T14:52:42.055" v="898" actId="403"/>
        <pc:sldMkLst>
          <pc:docMk/>
          <pc:sldMk cId="1389309076" sldId="1536"/>
        </pc:sldMkLst>
        <pc:spChg chg="mod">
          <ac:chgData name="Kaja Voss" userId="b29bb734-14d5-4e0f-b1cd-ed33abaf2de1" providerId="ADAL" clId="{5D2B8EAC-4704-4334-B0F2-B77694D00943}" dt="2023-10-07T14:52:42.055" v="898" actId="403"/>
          <ac:spMkLst>
            <pc:docMk/>
            <pc:sldMk cId="1389309076" sldId="1536"/>
            <ac:spMk id="3" creationId="{33952121-9889-268B-D52F-F2C44F82E788}"/>
          </ac:spMkLst>
        </pc:spChg>
      </pc:sldChg>
      <pc:sldChg chg="addSp delSp modSp add mod">
        <pc:chgData name="Kaja Voss" userId="b29bb734-14d5-4e0f-b1cd-ed33abaf2de1" providerId="ADAL" clId="{5D2B8EAC-4704-4334-B0F2-B77694D00943}" dt="2023-10-07T12:40:31.400" v="375" actId="1076"/>
        <pc:sldMkLst>
          <pc:docMk/>
          <pc:sldMk cId="2441335644" sldId="1537"/>
        </pc:sldMkLst>
        <pc:spChg chg="add del mod">
          <ac:chgData name="Kaja Voss" userId="b29bb734-14d5-4e0f-b1cd-ed33abaf2de1" providerId="ADAL" clId="{5D2B8EAC-4704-4334-B0F2-B77694D00943}" dt="2023-10-07T12:33:49.657" v="227" actId="478"/>
          <ac:spMkLst>
            <pc:docMk/>
            <pc:sldMk cId="2441335644" sldId="1537"/>
            <ac:spMk id="3" creationId="{39C1CFE6-3CED-A3DA-91DE-654FA1EEA61A}"/>
          </ac:spMkLst>
        </pc:spChg>
        <pc:spChg chg="add mod">
          <ac:chgData name="Kaja Voss" userId="b29bb734-14d5-4e0f-b1cd-ed33abaf2de1" providerId="ADAL" clId="{5D2B8EAC-4704-4334-B0F2-B77694D00943}" dt="2023-10-07T12:40:02.626" v="369" actId="1076"/>
          <ac:spMkLst>
            <pc:docMk/>
            <pc:sldMk cId="2441335644" sldId="1537"/>
            <ac:spMk id="4" creationId="{11B1426E-D03B-6FD0-2C94-1694303E2D82}"/>
          </ac:spMkLst>
        </pc:spChg>
        <pc:spChg chg="add del mod">
          <ac:chgData name="Kaja Voss" userId="b29bb734-14d5-4e0f-b1cd-ed33abaf2de1" providerId="ADAL" clId="{5D2B8EAC-4704-4334-B0F2-B77694D00943}" dt="2023-10-07T12:37:26.285" v="333" actId="20577"/>
          <ac:spMkLst>
            <pc:docMk/>
            <pc:sldMk cId="2441335644" sldId="1537"/>
            <ac:spMk id="10" creationId="{87FF6D49-0461-FDC9-D96B-66AAF05D9239}"/>
          </ac:spMkLst>
        </pc:spChg>
        <pc:spChg chg="mod">
          <ac:chgData name="Kaja Voss" userId="b29bb734-14d5-4e0f-b1cd-ed33abaf2de1" providerId="ADAL" clId="{5D2B8EAC-4704-4334-B0F2-B77694D00943}" dt="2023-10-07T12:40:29.299" v="374" actId="1076"/>
          <ac:spMkLst>
            <pc:docMk/>
            <pc:sldMk cId="2441335644" sldId="1537"/>
            <ac:spMk id="12" creationId="{F0E38895-BCC1-B54B-2071-26A30B360CBE}"/>
          </ac:spMkLst>
        </pc:spChg>
        <pc:spChg chg="mod">
          <ac:chgData name="Kaja Voss" userId="b29bb734-14d5-4e0f-b1cd-ed33abaf2de1" providerId="ADAL" clId="{5D2B8EAC-4704-4334-B0F2-B77694D00943}" dt="2023-10-07T12:40:17.630" v="371" actId="1076"/>
          <ac:spMkLst>
            <pc:docMk/>
            <pc:sldMk cId="2441335644" sldId="1537"/>
            <ac:spMk id="19" creationId="{B5B4718F-EE97-F3EC-1DBE-FC401433CE2C}"/>
          </ac:spMkLst>
        </pc:spChg>
        <pc:spChg chg="del">
          <ac:chgData name="Kaja Voss" userId="b29bb734-14d5-4e0f-b1cd-ed33abaf2de1" providerId="ADAL" clId="{5D2B8EAC-4704-4334-B0F2-B77694D00943}" dt="2023-10-07T12:33:29.438" v="220" actId="478"/>
          <ac:spMkLst>
            <pc:docMk/>
            <pc:sldMk cId="2441335644" sldId="1537"/>
            <ac:spMk id="22" creationId="{8C5E19AC-6E8B-E763-ABFB-4334C7097FE1}"/>
          </ac:spMkLst>
        </pc:spChg>
        <pc:spChg chg="mod">
          <ac:chgData name="Kaja Voss" userId="b29bb734-14d5-4e0f-b1cd-ed33abaf2de1" providerId="ADAL" clId="{5D2B8EAC-4704-4334-B0F2-B77694D00943}" dt="2023-10-07T12:33:48.309" v="225" actId="1076"/>
          <ac:spMkLst>
            <pc:docMk/>
            <pc:sldMk cId="2441335644" sldId="1537"/>
            <ac:spMk id="25" creationId="{DA1C31AF-37B7-FF41-AB67-625C5CDCF9CD}"/>
          </ac:spMkLst>
        </pc:spChg>
        <pc:spChg chg="mod">
          <ac:chgData name="Kaja Voss" userId="b29bb734-14d5-4e0f-b1cd-ed33abaf2de1" providerId="ADAL" clId="{5D2B8EAC-4704-4334-B0F2-B77694D00943}" dt="2023-10-07T12:33:48.309" v="225" actId="1076"/>
          <ac:spMkLst>
            <pc:docMk/>
            <pc:sldMk cId="2441335644" sldId="1537"/>
            <ac:spMk id="26" creationId="{DC77EFE1-726F-B256-743B-5F8474D8E598}"/>
          </ac:spMkLst>
        </pc:spChg>
        <pc:spChg chg="mod">
          <ac:chgData name="Kaja Voss" userId="b29bb734-14d5-4e0f-b1cd-ed33abaf2de1" providerId="ADAL" clId="{5D2B8EAC-4704-4334-B0F2-B77694D00943}" dt="2023-10-07T12:33:48.309" v="225" actId="1076"/>
          <ac:spMkLst>
            <pc:docMk/>
            <pc:sldMk cId="2441335644" sldId="1537"/>
            <ac:spMk id="27" creationId="{B96E98C7-1BEB-46E3-BEA3-DBA990F20881}"/>
          </ac:spMkLst>
        </pc:spChg>
        <pc:spChg chg="mod">
          <ac:chgData name="Kaja Voss" userId="b29bb734-14d5-4e0f-b1cd-ed33abaf2de1" providerId="ADAL" clId="{5D2B8EAC-4704-4334-B0F2-B77694D00943}" dt="2023-10-07T12:39:27.350" v="362" actId="20577"/>
          <ac:spMkLst>
            <pc:docMk/>
            <pc:sldMk cId="2441335644" sldId="1537"/>
            <ac:spMk id="28" creationId="{1AFB1964-5648-8625-CD68-11C70ACDFABA}"/>
          </ac:spMkLst>
        </pc:spChg>
        <pc:spChg chg="mod">
          <ac:chgData name="Kaja Voss" userId="b29bb734-14d5-4e0f-b1cd-ed33abaf2de1" providerId="ADAL" clId="{5D2B8EAC-4704-4334-B0F2-B77694D00943}" dt="2023-10-07T12:33:48.309" v="225" actId="1076"/>
          <ac:spMkLst>
            <pc:docMk/>
            <pc:sldMk cId="2441335644" sldId="1537"/>
            <ac:spMk id="33" creationId="{105A563D-F0B7-3E73-C22E-6F885B66BF3A}"/>
          </ac:spMkLst>
        </pc:spChg>
        <pc:graphicFrameChg chg="mod">
          <ac:chgData name="Kaja Voss" userId="b29bb734-14d5-4e0f-b1cd-ed33abaf2de1" providerId="ADAL" clId="{5D2B8EAC-4704-4334-B0F2-B77694D00943}" dt="2023-10-07T12:40:24.129" v="373" actId="1076"/>
          <ac:graphicFrameMkLst>
            <pc:docMk/>
            <pc:sldMk cId="2441335644" sldId="1537"/>
            <ac:graphicFrameMk id="6" creationId="{42357085-2E2F-AE96-F80B-4AADD9996A7B}"/>
          </ac:graphicFrameMkLst>
        </pc:graphicFrameChg>
        <pc:picChg chg="mod">
          <ac:chgData name="Kaja Voss" userId="b29bb734-14d5-4e0f-b1cd-ed33abaf2de1" providerId="ADAL" clId="{5D2B8EAC-4704-4334-B0F2-B77694D00943}" dt="2023-10-07T12:40:31.400" v="375" actId="1076"/>
          <ac:picMkLst>
            <pc:docMk/>
            <pc:sldMk cId="2441335644" sldId="1537"/>
            <ac:picMk id="13" creationId="{046C7381-B531-1929-E416-4200ABFAAB24}"/>
          </ac:picMkLst>
        </pc:picChg>
        <pc:picChg chg="mod">
          <ac:chgData name="Kaja Voss" userId="b29bb734-14d5-4e0f-b1cd-ed33abaf2de1" providerId="ADAL" clId="{5D2B8EAC-4704-4334-B0F2-B77694D00943}" dt="2023-10-07T12:33:48.309" v="225" actId="1076"/>
          <ac:picMkLst>
            <pc:docMk/>
            <pc:sldMk cId="2441335644" sldId="1537"/>
            <ac:picMk id="15" creationId="{993A941A-E078-44A6-B057-422F3363B3DF}"/>
          </ac:picMkLst>
        </pc:picChg>
        <pc:picChg chg="mod">
          <ac:chgData name="Kaja Voss" userId="b29bb734-14d5-4e0f-b1cd-ed33abaf2de1" providerId="ADAL" clId="{5D2B8EAC-4704-4334-B0F2-B77694D00943}" dt="2023-10-07T12:33:48.309" v="225" actId="1076"/>
          <ac:picMkLst>
            <pc:docMk/>
            <pc:sldMk cId="2441335644" sldId="1537"/>
            <ac:picMk id="23" creationId="{C69F18B0-8E67-F51A-F00E-B741595F02B6}"/>
          </ac:picMkLst>
        </pc:picChg>
        <pc:picChg chg="mod">
          <ac:chgData name="Kaja Voss" userId="b29bb734-14d5-4e0f-b1cd-ed33abaf2de1" providerId="ADAL" clId="{5D2B8EAC-4704-4334-B0F2-B77694D00943}" dt="2023-10-07T12:33:48.309" v="225" actId="1076"/>
          <ac:picMkLst>
            <pc:docMk/>
            <pc:sldMk cId="2441335644" sldId="1537"/>
            <ac:picMk id="24" creationId="{F4997299-F680-45D9-043C-8C4FCBA6E0F7}"/>
          </ac:picMkLst>
        </pc:picChg>
        <pc:cxnChg chg="del mod">
          <ac:chgData name="Kaja Voss" userId="b29bb734-14d5-4e0f-b1cd-ed33abaf2de1" providerId="ADAL" clId="{5D2B8EAC-4704-4334-B0F2-B77694D00943}" dt="2023-10-07T12:33:29.438" v="220" actId="478"/>
          <ac:cxnSpMkLst>
            <pc:docMk/>
            <pc:sldMk cId="2441335644" sldId="1537"/>
            <ac:cxnSpMk id="30" creationId="{9F02A6C4-B8D1-CC8B-F9BB-56C74BDD3912}"/>
          </ac:cxnSpMkLst>
        </pc:cxnChg>
      </pc:sldChg>
      <pc:sldChg chg="modSp add mod">
        <pc:chgData name="Kaja Voss" userId="b29bb734-14d5-4e0f-b1cd-ed33abaf2de1" providerId="ADAL" clId="{5D2B8EAC-4704-4334-B0F2-B77694D00943}" dt="2023-10-07T12:40:39.091" v="377" actId="14100"/>
        <pc:sldMkLst>
          <pc:docMk/>
          <pc:sldMk cId="2629257270" sldId="1538"/>
        </pc:sldMkLst>
        <pc:spChg chg="mod">
          <ac:chgData name="Kaja Voss" userId="b29bb734-14d5-4e0f-b1cd-ed33abaf2de1" providerId="ADAL" clId="{5D2B8EAC-4704-4334-B0F2-B77694D00943}" dt="2023-10-07T12:40:39.091" v="377" actId="14100"/>
          <ac:spMkLst>
            <pc:docMk/>
            <pc:sldMk cId="2629257270" sldId="1538"/>
            <ac:spMk id="4" creationId="{11B1426E-D03B-6FD0-2C94-1694303E2D82}"/>
          </ac:spMkLst>
        </pc:spChg>
      </pc:sldChg>
      <pc:sldChg chg="delSp add mod">
        <pc:chgData name="Kaja Voss" userId="b29bb734-14d5-4e0f-b1cd-ed33abaf2de1" providerId="ADAL" clId="{5D2B8EAC-4704-4334-B0F2-B77694D00943}" dt="2023-10-07T12:40:45.836" v="379" actId="478"/>
        <pc:sldMkLst>
          <pc:docMk/>
          <pc:sldMk cId="2884509015" sldId="1539"/>
        </pc:sldMkLst>
        <pc:spChg chg="del">
          <ac:chgData name="Kaja Voss" userId="b29bb734-14d5-4e0f-b1cd-ed33abaf2de1" providerId="ADAL" clId="{5D2B8EAC-4704-4334-B0F2-B77694D00943}" dt="2023-10-07T12:40:45.836" v="379" actId="478"/>
          <ac:spMkLst>
            <pc:docMk/>
            <pc:sldMk cId="2884509015" sldId="1539"/>
            <ac:spMk id="4" creationId="{11B1426E-D03B-6FD0-2C94-1694303E2D82}"/>
          </ac:spMkLst>
        </pc:spChg>
      </pc:sldChg>
      <pc:sldChg chg="delSp modSp add mod">
        <pc:chgData name="Kaja Voss" userId="b29bb734-14d5-4e0f-b1cd-ed33abaf2de1" providerId="ADAL" clId="{5D2B8EAC-4704-4334-B0F2-B77694D00943}" dt="2023-10-07T13:15:04.205" v="865" actId="20577"/>
        <pc:sldMkLst>
          <pc:docMk/>
          <pc:sldMk cId="3055338809" sldId="1540"/>
        </pc:sldMkLst>
        <pc:spChg chg="mod">
          <ac:chgData name="Kaja Voss" userId="b29bb734-14d5-4e0f-b1cd-ed33abaf2de1" providerId="ADAL" clId="{5D2B8EAC-4704-4334-B0F2-B77694D00943}" dt="2023-10-07T13:15:04.205" v="865" actId="20577"/>
          <ac:spMkLst>
            <pc:docMk/>
            <pc:sldMk cId="3055338809" sldId="1540"/>
            <ac:spMk id="2" creationId="{C442C598-7B4F-E7F1-DE17-66EC139421A8}"/>
          </ac:spMkLst>
        </pc:spChg>
        <pc:spChg chg="mod">
          <ac:chgData name="Kaja Voss" userId="b29bb734-14d5-4e0f-b1cd-ed33abaf2de1" providerId="ADAL" clId="{5D2B8EAC-4704-4334-B0F2-B77694D00943}" dt="2023-10-07T12:56:22.201" v="780" actId="1076"/>
          <ac:spMkLst>
            <pc:docMk/>
            <pc:sldMk cId="3055338809" sldId="1540"/>
            <ac:spMk id="5" creationId="{A6FA9DD8-9DCB-C808-44F6-DA2C4604E0B4}"/>
          </ac:spMkLst>
        </pc:spChg>
        <pc:spChg chg="del mod">
          <ac:chgData name="Kaja Voss" userId="b29bb734-14d5-4e0f-b1cd-ed33abaf2de1" providerId="ADAL" clId="{5D2B8EAC-4704-4334-B0F2-B77694D00943}" dt="2023-10-07T12:50:55.153" v="548" actId="478"/>
          <ac:spMkLst>
            <pc:docMk/>
            <pc:sldMk cId="3055338809" sldId="1540"/>
            <ac:spMk id="9" creationId="{4ACA9C05-F5E9-F970-51BF-80F3909D3AA7}"/>
          </ac:spMkLst>
        </pc:spChg>
        <pc:spChg chg="mod">
          <ac:chgData name="Kaja Voss" userId="b29bb734-14d5-4e0f-b1cd-ed33abaf2de1" providerId="ADAL" clId="{5D2B8EAC-4704-4334-B0F2-B77694D00943}" dt="2023-10-07T12:56:22.201" v="780" actId="1076"/>
          <ac:spMkLst>
            <pc:docMk/>
            <pc:sldMk cId="3055338809" sldId="1540"/>
            <ac:spMk id="10" creationId="{72EFA6A3-2EBA-97DA-F4AB-9E84685C0F00}"/>
          </ac:spMkLst>
        </pc:spChg>
        <pc:spChg chg="mod">
          <ac:chgData name="Kaja Voss" userId="b29bb734-14d5-4e0f-b1cd-ed33abaf2de1" providerId="ADAL" clId="{5D2B8EAC-4704-4334-B0F2-B77694D00943}" dt="2023-10-07T12:56:22.201" v="780" actId="1076"/>
          <ac:spMkLst>
            <pc:docMk/>
            <pc:sldMk cId="3055338809" sldId="1540"/>
            <ac:spMk id="11" creationId="{973147F6-FB02-59B7-58CF-3DD13FD5D32E}"/>
          </ac:spMkLst>
        </pc:spChg>
        <pc:spChg chg="mod">
          <ac:chgData name="Kaja Voss" userId="b29bb734-14d5-4e0f-b1cd-ed33abaf2de1" providerId="ADAL" clId="{5D2B8EAC-4704-4334-B0F2-B77694D00943}" dt="2023-10-07T12:56:22.201" v="780" actId="1076"/>
          <ac:spMkLst>
            <pc:docMk/>
            <pc:sldMk cId="3055338809" sldId="1540"/>
            <ac:spMk id="12" creationId="{49321603-B77C-474F-4188-F1B224C73DF1}"/>
          </ac:spMkLst>
        </pc:spChg>
        <pc:spChg chg="mod">
          <ac:chgData name="Kaja Voss" userId="b29bb734-14d5-4e0f-b1cd-ed33abaf2de1" providerId="ADAL" clId="{5D2B8EAC-4704-4334-B0F2-B77694D00943}" dt="2023-10-07T12:56:22.201" v="780" actId="1076"/>
          <ac:spMkLst>
            <pc:docMk/>
            <pc:sldMk cId="3055338809" sldId="1540"/>
            <ac:spMk id="14" creationId="{8AE0142C-191D-2C3E-64E3-19B98C1DAB0C}"/>
          </ac:spMkLst>
        </pc:spChg>
        <pc:spChg chg="del mod">
          <ac:chgData name="Kaja Voss" userId="b29bb734-14d5-4e0f-b1cd-ed33abaf2de1" providerId="ADAL" clId="{5D2B8EAC-4704-4334-B0F2-B77694D00943}" dt="2023-10-07T12:52:52.321" v="596" actId="478"/>
          <ac:spMkLst>
            <pc:docMk/>
            <pc:sldMk cId="3055338809" sldId="1540"/>
            <ac:spMk id="15" creationId="{3C864625-659F-B183-F135-DE3E53EF66B7}"/>
          </ac:spMkLst>
        </pc:spChg>
        <pc:spChg chg="del">
          <ac:chgData name="Kaja Voss" userId="b29bb734-14d5-4e0f-b1cd-ed33abaf2de1" providerId="ADAL" clId="{5D2B8EAC-4704-4334-B0F2-B77694D00943}" dt="2023-10-07T12:47:28.169" v="486" actId="478"/>
          <ac:spMkLst>
            <pc:docMk/>
            <pc:sldMk cId="3055338809" sldId="1540"/>
            <ac:spMk id="16" creationId="{7C611542-69BB-375B-2CAC-8B606F2F7A74}"/>
          </ac:spMkLst>
        </pc:spChg>
        <pc:spChg chg="del">
          <ac:chgData name="Kaja Voss" userId="b29bb734-14d5-4e0f-b1cd-ed33abaf2de1" providerId="ADAL" clId="{5D2B8EAC-4704-4334-B0F2-B77694D00943}" dt="2023-10-07T12:47:28.169" v="486" actId="478"/>
          <ac:spMkLst>
            <pc:docMk/>
            <pc:sldMk cId="3055338809" sldId="1540"/>
            <ac:spMk id="17" creationId="{B96686A8-E84E-54B2-34F3-EA91D82ECFC9}"/>
          </ac:spMkLst>
        </pc:spChg>
        <pc:spChg chg="mod">
          <ac:chgData name="Kaja Voss" userId="b29bb734-14d5-4e0f-b1cd-ed33abaf2de1" providerId="ADAL" clId="{5D2B8EAC-4704-4334-B0F2-B77694D00943}" dt="2023-10-07T12:56:22.201" v="780" actId="1076"/>
          <ac:spMkLst>
            <pc:docMk/>
            <pc:sldMk cId="3055338809" sldId="1540"/>
            <ac:spMk id="31" creationId="{EF8E48D5-43EB-B20E-A503-9F4B1B033102}"/>
          </ac:spMkLst>
        </pc:spChg>
        <pc:picChg chg="mod">
          <ac:chgData name="Kaja Voss" userId="b29bb734-14d5-4e0f-b1cd-ed33abaf2de1" providerId="ADAL" clId="{5D2B8EAC-4704-4334-B0F2-B77694D00943}" dt="2023-10-07T12:56:22.201" v="780" actId="1076"/>
          <ac:picMkLst>
            <pc:docMk/>
            <pc:sldMk cId="3055338809" sldId="1540"/>
            <ac:picMk id="6" creationId="{65E6BD41-C9F5-2E16-9CC9-BD1F9F509B2D}"/>
          </ac:picMkLst>
        </pc:picChg>
        <pc:picChg chg="mod">
          <ac:chgData name="Kaja Voss" userId="b29bb734-14d5-4e0f-b1cd-ed33abaf2de1" providerId="ADAL" clId="{5D2B8EAC-4704-4334-B0F2-B77694D00943}" dt="2023-10-07T12:56:22.201" v="780" actId="1076"/>
          <ac:picMkLst>
            <pc:docMk/>
            <pc:sldMk cId="3055338809" sldId="1540"/>
            <ac:picMk id="7" creationId="{0274C1DF-E7A1-A05F-9852-CDFC764C7B53}"/>
          </ac:picMkLst>
        </pc:picChg>
        <pc:picChg chg="del mod">
          <ac:chgData name="Kaja Voss" userId="b29bb734-14d5-4e0f-b1cd-ed33abaf2de1" providerId="ADAL" clId="{5D2B8EAC-4704-4334-B0F2-B77694D00943}" dt="2023-10-07T12:50:53.282" v="547" actId="478"/>
          <ac:picMkLst>
            <pc:docMk/>
            <pc:sldMk cId="3055338809" sldId="1540"/>
            <ac:picMk id="8" creationId="{74D62F47-F639-0F77-C7C8-6330928D112B}"/>
          </ac:picMkLst>
        </pc:picChg>
        <pc:picChg chg="del">
          <ac:chgData name="Kaja Voss" userId="b29bb734-14d5-4e0f-b1cd-ed33abaf2de1" providerId="ADAL" clId="{5D2B8EAC-4704-4334-B0F2-B77694D00943}" dt="2023-10-07T12:47:28.169" v="486" actId="478"/>
          <ac:picMkLst>
            <pc:docMk/>
            <pc:sldMk cId="3055338809" sldId="1540"/>
            <ac:picMk id="13" creationId="{6BA64DF4-D055-73E5-6A14-BB54E17B8219}"/>
          </ac:picMkLst>
        </pc:picChg>
        <pc:picChg chg="mod">
          <ac:chgData name="Kaja Voss" userId="b29bb734-14d5-4e0f-b1cd-ed33abaf2de1" providerId="ADAL" clId="{5D2B8EAC-4704-4334-B0F2-B77694D00943}" dt="2023-10-07T12:56:22.201" v="780" actId="1076"/>
          <ac:picMkLst>
            <pc:docMk/>
            <pc:sldMk cId="3055338809" sldId="1540"/>
            <ac:picMk id="18" creationId="{042ED0C9-A15F-43E4-0D1E-677ACDF49D26}"/>
          </ac:picMkLst>
        </pc:picChg>
        <pc:cxnChg chg="del mod">
          <ac:chgData name="Kaja Voss" userId="b29bb734-14d5-4e0f-b1cd-ed33abaf2de1" providerId="ADAL" clId="{5D2B8EAC-4704-4334-B0F2-B77694D00943}" dt="2023-10-07T12:52:25.673" v="568" actId="478"/>
          <ac:cxnSpMkLst>
            <pc:docMk/>
            <pc:sldMk cId="3055338809" sldId="1540"/>
            <ac:cxnSpMk id="20" creationId="{BC6F0C73-1DB3-E4F3-DF34-ED05320C8641}"/>
          </ac:cxnSpMkLst>
        </pc:cxnChg>
        <pc:cxnChg chg="del mod">
          <ac:chgData name="Kaja Voss" userId="b29bb734-14d5-4e0f-b1cd-ed33abaf2de1" providerId="ADAL" clId="{5D2B8EAC-4704-4334-B0F2-B77694D00943}" dt="2023-10-07T12:50:57.509" v="549" actId="478"/>
          <ac:cxnSpMkLst>
            <pc:docMk/>
            <pc:sldMk cId="3055338809" sldId="1540"/>
            <ac:cxnSpMk id="21" creationId="{A33A00FD-739C-3F9E-005F-F948CD44F656}"/>
          </ac:cxnSpMkLst>
        </pc:cxnChg>
        <pc:cxnChg chg="del mod">
          <ac:chgData name="Kaja Voss" userId="b29bb734-14d5-4e0f-b1cd-ed33abaf2de1" providerId="ADAL" clId="{5D2B8EAC-4704-4334-B0F2-B77694D00943}" dt="2023-10-07T12:52:23.703" v="567" actId="478"/>
          <ac:cxnSpMkLst>
            <pc:docMk/>
            <pc:sldMk cId="3055338809" sldId="1540"/>
            <ac:cxnSpMk id="22" creationId="{70EA4C3A-94E3-94C1-1173-68820546A0F1}"/>
          </ac:cxnSpMkLst>
        </pc:cxnChg>
        <pc:cxnChg chg="del mod">
          <ac:chgData name="Kaja Voss" userId="b29bb734-14d5-4e0f-b1cd-ed33abaf2de1" providerId="ADAL" clId="{5D2B8EAC-4704-4334-B0F2-B77694D00943}" dt="2023-10-07T12:47:30.373" v="487" actId="478"/>
          <ac:cxnSpMkLst>
            <pc:docMk/>
            <pc:sldMk cId="3055338809" sldId="1540"/>
            <ac:cxnSpMk id="23" creationId="{80718999-1AC6-F148-64F9-6EB2242712AB}"/>
          </ac:cxnSpMkLst>
        </pc:cxnChg>
      </pc:sldChg>
      <pc:sldChg chg="modSp add del mod ord">
        <pc:chgData name="Kaja Voss" userId="b29bb734-14d5-4e0f-b1cd-ed33abaf2de1" providerId="ADAL" clId="{5D2B8EAC-4704-4334-B0F2-B77694D00943}" dt="2023-10-07T13:16:18.263" v="888" actId="2696"/>
        <pc:sldMkLst>
          <pc:docMk/>
          <pc:sldMk cId="2136492494" sldId="1541"/>
        </pc:sldMkLst>
        <pc:spChg chg="mod">
          <ac:chgData name="Kaja Voss" userId="b29bb734-14d5-4e0f-b1cd-ed33abaf2de1" providerId="ADAL" clId="{5D2B8EAC-4704-4334-B0F2-B77694D00943}" dt="2023-10-07T13:15:53.877" v="886" actId="20577"/>
          <ac:spMkLst>
            <pc:docMk/>
            <pc:sldMk cId="2136492494" sldId="1541"/>
            <ac:spMk id="2" creationId="{4E6BC72E-D913-14AC-F1FE-BA4273578C3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687499999999999E-2"/>
          <c:y val="7.4460932919480013E-2"/>
          <c:w val="0.96562499999999996"/>
          <c:h val="0.804224729070821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4.0000000000000002E-4</c:v>
                </c:pt>
                <c:pt idx="1">
                  <c:v>12</c:v>
                </c:pt>
                <c:pt idx="2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8A-47C6-8365-79E4C51DF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1833392"/>
        <c:axId val="1082154432"/>
      </c:barChart>
      <c:catAx>
        <c:axId val="1081833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82154432"/>
        <c:crosses val="autoZero"/>
        <c:auto val="1"/>
        <c:lblAlgn val="ctr"/>
        <c:lblOffset val="100"/>
        <c:noMultiLvlLbl val="0"/>
      </c:catAx>
      <c:valAx>
        <c:axId val="1082154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8183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687499999999999E-2"/>
          <c:y val="7.4460932919480013E-2"/>
          <c:w val="0.96562499999999996"/>
          <c:h val="0.804224729070821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4.0000000000000002E-4</c:v>
                </c:pt>
                <c:pt idx="1">
                  <c:v>12</c:v>
                </c:pt>
                <c:pt idx="2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8A-47C6-8365-79E4C51DF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1833392"/>
        <c:axId val="1082154432"/>
      </c:barChart>
      <c:catAx>
        <c:axId val="1081833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82154432"/>
        <c:crosses val="autoZero"/>
        <c:auto val="1"/>
        <c:lblAlgn val="ctr"/>
        <c:lblOffset val="100"/>
        <c:noMultiLvlLbl val="0"/>
      </c:catAx>
      <c:valAx>
        <c:axId val="1082154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8183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687499999999999E-2"/>
          <c:y val="7.4460932919480013E-2"/>
          <c:w val="0.96562499999999996"/>
          <c:h val="0.804224729070821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4.0000000000000002E-4</c:v>
                </c:pt>
                <c:pt idx="1">
                  <c:v>12</c:v>
                </c:pt>
                <c:pt idx="2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8A-47C6-8365-79E4C51DF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1833392"/>
        <c:axId val="1082154432"/>
      </c:barChart>
      <c:catAx>
        <c:axId val="1081833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82154432"/>
        <c:crosses val="autoZero"/>
        <c:auto val="1"/>
        <c:lblAlgn val="ctr"/>
        <c:lblOffset val="100"/>
        <c:noMultiLvlLbl val="0"/>
      </c:catAx>
      <c:valAx>
        <c:axId val="1082154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8183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0BA23-5FBE-45E4-B78C-1E4F8774ECC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02425-9944-421E-B9BB-293AFD92B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3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2425-9944-421E-B9BB-293AFD92B4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02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8A588-0DFF-44DD-92DB-DF8EEC615C1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47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8A588-0DFF-44DD-92DB-DF8EEC615C1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88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8A588-0DFF-44DD-92DB-DF8EEC615C1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9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E82AF-10C3-41F0-BA4B-88E4CE5D95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41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4097-031F-4BBE-9931-5126B79185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76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8A588-0DFF-44DD-92DB-DF8EEC615C1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13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56C970AF-0801-63B4-D24A-D502AE3CEC3F}"/>
              </a:ext>
            </a:extLst>
          </p:cNvPr>
          <p:cNvSpPr/>
          <p:nvPr/>
        </p:nvSpPr>
        <p:spPr>
          <a:xfrm>
            <a:off x="0" y="-1"/>
            <a:ext cx="12192000" cy="69686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Bilde 6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E7FF703D-4EA9-61AB-9CFA-2435B0B5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78" y="1981770"/>
            <a:ext cx="5707241" cy="178684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CCB95EC-2857-CF4B-7138-3D5EBBB227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4074547"/>
            <a:ext cx="10515599" cy="85759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A73C23C-12DA-5078-FB49-8012294ABF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5112332"/>
            <a:ext cx="10515599" cy="44312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1D13BAF-15F9-6CD6-7C94-069E18AD6315}"/>
              </a:ext>
            </a:extLst>
          </p:cNvPr>
          <p:cNvSpPr/>
          <p:nvPr/>
        </p:nvSpPr>
        <p:spPr>
          <a:xfrm>
            <a:off x="0" y="0"/>
            <a:ext cx="12192000" cy="228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parator dark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56C970AF-0801-63B4-D24A-D502AE3CEC3F}"/>
              </a:ext>
            </a:extLst>
          </p:cNvPr>
          <p:cNvSpPr/>
          <p:nvPr/>
        </p:nvSpPr>
        <p:spPr>
          <a:xfrm>
            <a:off x="0" y="-1"/>
            <a:ext cx="12192000" cy="69686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199" y="2863120"/>
            <a:ext cx="10515599" cy="85759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199" y="4028115"/>
            <a:ext cx="10515599" cy="4431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Bilde 6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857E35F5-7E3C-244A-8512-703CEA613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BCA8D418-3B67-3D48-23D1-2C99678243F9}"/>
              </a:ext>
            </a:extLst>
          </p:cNvPr>
          <p:cNvSpPr/>
          <p:nvPr/>
        </p:nvSpPr>
        <p:spPr>
          <a:xfrm>
            <a:off x="0" y="0"/>
            <a:ext cx="12192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4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parato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56C970AF-0801-63B4-D24A-D502AE3CEC3F}"/>
              </a:ext>
            </a:extLst>
          </p:cNvPr>
          <p:cNvSpPr/>
          <p:nvPr/>
        </p:nvSpPr>
        <p:spPr>
          <a:xfrm>
            <a:off x="0" y="-1"/>
            <a:ext cx="12192000" cy="69686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199" y="2863120"/>
            <a:ext cx="10515599" cy="857597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199" y="4028115"/>
            <a:ext cx="10515599" cy="44312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Bilde 11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FCEC7FF4-FA16-CC79-B833-610996AB4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5"/>
          <a:stretch/>
        </p:blipFill>
        <p:spPr>
          <a:xfrm>
            <a:off x="838200" y="6308299"/>
            <a:ext cx="1420668" cy="360789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ED07AEC7-A468-EB46-51B1-B3C57E70882C}"/>
              </a:ext>
            </a:extLst>
          </p:cNvPr>
          <p:cNvSpPr/>
          <p:nvPr/>
        </p:nvSpPr>
        <p:spPr>
          <a:xfrm>
            <a:off x="0" y="0"/>
            <a:ext cx="1219200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5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E0845C-AD7C-97B0-904B-F82E5122D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863120"/>
            <a:ext cx="10515599" cy="85759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E972D49-0A3E-698E-827C-61B6486BC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028115"/>
            <a:ext cx="10515599" cy="4431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9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0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mall blu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>
            <a:extLst>
              <a:ext uri="{FF2B5EF4-FFF2-40B4-BE49-F238E27FC236}">
                <a16:creationId xmlns:a16="http://schemas.microsoft.com/office/drawing/2014/main" id="{D8B23EE8-0B99-D090-D7B1-1BCF04FCF247}"/>
              </a:ext>
            </a:extLst>
          </p:cNvPr>
          <p:cNvSpPr/>
          <p:nvPr/>
        </p:nvSpPr>
        <p:spPr>
          <a:xfrm>
            <a:off x="0" y="0"/>
            <a:ext cx="336150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1864" y="365126"/>
            <a:ext cx="7661935" cy="11001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1864" y="1665288"/>
            <a:ext cx="7661935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F3FCE2-BACF-6440-3C23-696C3741B98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357188"/>
            <a:ext cx="2015464" cy="5828871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Bilde 9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CEE59C32-9205-3402-B41F-DD435BA23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1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>
            <a:extLst>
              <a:ext uri="{FF2B5EF4-FFF2-40B4-BE49-F238E27FC236}">
                <a16:creationId xmlns:a16="http://schemas.microsoft.com/office/drawing/2014/main" id="{D8B23EE8-0B99-D090-D7B1-1BCF04FCF247}"/>
              </a:ext>
            </a:extLst>
          </p:cNvPr>
          <p:cNvSpPr/>
          <p:nvPr/>
        </p:nvSpPr>
        <p:spPr>
          <a:xfrm>
            <a:off x="0" y="0"/>
            <a:ext cx="39941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4434" y="365126"/>
            <a:ext cx="6919365" cy="11001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4434" y="1665288"/>
            <a:ext cx="6919365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F3FCE2-BACF-6440-3C23-696C3741B98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199" y="357188"/>
            <a:ext cx="2800351" cy="5828871"/>
          </a:xfrm>
        </p:spPr>
        <p:txBody>
          <a:bodyPr anchor="ctr"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Bilde 9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CEE59C32-9205-3402-B41F-DD435BA23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3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Bilde 6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5EFF5C0C-DEDF-B7E8-CE96-1C6AEDA77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Bilde 6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11905257-D72A-2DB6-C2E7-59A3BAC7B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8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7" y="357188"/>
            <a:ext cx="10512425" cy="110807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334816" y="1665287"/>
            <a:ext cx="5020571" cy="4518025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65287"/>
            <a:ext cx="5017397" cy="45180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4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65288"/>
            <a:ext cx="5022552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1246" y="1665288"/>
            <a:ext cx="5022553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56C970AF-0801-63B4-D24A-D502AE3CEC3F}"/>
              </a:ext>
            </a:extLst>
          </p:cNvPr>
          <p:cNvSpPr/>
          <p:nvPr/>
        </p:nvSpPr>
        <p:spPr>
          <a:xfrm>
            <a:off x="0" y="-1"/>
            <a:ext cx="12192000" cy="69686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Bilde 11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97808119-D89A-5927-882A-D0EC2A16B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420" y="1977087"/>
            <a:ext cx="5722199" cy="1791529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F502F855-9E0F-F6AF-DC85-43494624E4E2}"/>
              </a:ext>
            </a:extLst>
          </p:cNvPr>
          <p:cNvSpPr/>
          <p:nvPr/>
        </p:nvSpPr>
        <p:spPr>
          <a:xfrm>
            <a:off x="0" y="0"/>
            <a:ext cx="12192000" cy="228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5864EC3-B99A-B850-3EAA-2BDA8A7CC1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4074547"/>
            <a:ext cx="10515599" cy="85759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1DEB877-F57A-DD24-214D-2661D0A20D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5112332"/>
            <a:ext cx="10515599" cy="44312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6988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1001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021262" cy="5894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02126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7774" y="1681163"/>
            <a:ext cx="5027613" cy="5894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7774" y="2505075"/>
            <a:ext cx="50276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Only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8CBDA23-A2C8-B547-8D2B-9EA7285C4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EC7E4F4-1DF8-0D49-868C-01BB686A9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340C870-4850-7441-82CD-468F7019C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9A76757C-F62D-DB48-93B4-97A114A12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4013" cy="11001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pic>
        <p:nvPicPr>
          <p:cNvPr id="2" name="Bilde 1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9AFF75D3-8011-9372-3BC4-2455A5464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9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8CBDA23-A2C8-B547-8D2B-9EA7285C4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EC7E4F4-1DF8-0D49-868C-01BB686A9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340C870-4850-7441-82CD-468F7019C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9A76757C-F62D-DB48-93B4-97A114A12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599" cy="11001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</a:t>
            </a:r>
            <a:r>
              <a:rPr lang="nb-NO" dirty="0" err="1"/>
              <a:t>tittelstill</a:t>
            </a:r>
            <a:endParaRPr lang="nb-NO" dirty="0"/>
          </a:p>
        </p:txBody>
      </p:sp>
      <p:pic>
        <p:nvPicPr>
          <p:cNvPr id="2" name="Bilde 1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9AFF75D3-8011-9372-3BC4-2455A5464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3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3C0546D6-D114-3BFD-E500-34BDF78F0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6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EE59F51B-143D-7EFA-A5CA-35395EEEF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90ECA0A-893D-D8A4-779C-14A8EA6F536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57188"/>
            <a:ext cx="5021262" cy="11080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7774" y="357189"/>
            <a:ext cx="5027613" cy="58261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65287"/>
            <a:ext cx="5021262" cy="45180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9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90ECA0A-893D-D8A4-779C-14A8EA6F536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57188"/>
            <a:ext cx="5021262" cy="110807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7774" y="357189"/>
            <a:ext cx="5027613" cy="5826124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665287"/>
            <a:ext cx="5021262" cy="45180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Bilde 8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8C1DEAF6-5B73-9DB9-26CC-5EEDAD29E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7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righ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90ECA0A-893D-D8A4-779C-14A8EA6F536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57188"/>
            <a:ext cx="5021262" cy="11080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7774" y="357189"/>
            <a:ext cx="5027613" cy="58261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65287"/>
            <a:ext cx="5021262" cy="45180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0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4074547"/>
            <a:ext cx="10515599" cy="85759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199" y="5112332"/>
            <a:ext cx="10515599" cy="44312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6C970AF-0801-63B4-D24A-D502AE3CEC3F}"/>
              </a:ext>
            </a:extLst>
          </p:cNvPr>
          <p:cNvSpPr/>
          <p:nvPr/>
        </p:nvSpPr>
        <p:spPr>
          <a:xfrm>
            <a:off x="0" y="0"/>
            <a:ext cx="12192000" cy="228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0" name="Bilde 19" descr="Et bilde som inneholder tekst&#10;&#10;Automatisk generert beskrivelse">
            <a:extLst>
              <a:ext uri="{FF2B5EF4-FFF2-40B4-BE49-F238E27FC236}">
                <a16:creationId xmlns:a16="http://schemas.microsoft.com/office/drawing/2014/main" id="{447D8CEF-4D23-36DC-5F37-3B0831808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79" y="1981770"/>
            <a:ext cx="5707241" cy="17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90ECA0A-893D-D8A4-779C-14A8EA6F536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57188"/>
            <a:ext cx="5021262" cy="110807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7774" y="357189"/>
            <a:ext cx="5027613" cy="5826124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665287"/>
            <a:ext cx="5021262" cy="45180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Bilde 8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8C1DEAF6-5B73-9DB9-26CC-5EEDAD29E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righ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90ECA0A-893D-D8A4-779C-14A8EA6F536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57188"/>
            <a:ext cx="5021262" cy="1108075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27774" y="357189"/>
            <a:ext cx="5027613" cy="582612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665287"/>
            <a:ext cx="5021262" cy="451802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1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90ECA0A-893D-D8A4-779C-14A8EA6F536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57188"/>
            <a:ext cx="5021262" cy="1108075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27774" y="357189"/>
            <a:ext cx="5027613" cy="582612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665287"/>
            <a:ext cx="5021262" cy="45180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Bilde 8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BCFA2B70-A04D-191C-E2DD-FFA1671AA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5"/>
          <a:stretch/>
        </p:blipFill>
        <p:spPr>
          <a:xfrm>
            <a:off x="838200" y="6308299"/>
            <a:ext cx="1420668" cy="36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con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8BAA56-B91C-7345-8007-8FCDD512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21429B-DF55-814C-AC41-F11F212C4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D90DBCA-47CD-E645-9C52-E6505371B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526B39-F198-4040-B293-58C3ABEA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lassholder for innhold 22">
            <a:extLst>
              <a:ext uri="{FF2B5EF4-FFF2-40B4-BE49-F238E27FC236}">
                <a16:creationId xmlns:a16="http://schemas.microsoft.com/office/drawing/2014/main" id="{A6FF5DCB-42DE-0F4B-993E-B793BB4F1DD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38200" y="3869934"/>
            <a:ext cx="28800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2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innhold 22">
            <a:extLst>
              <a:ext uri="{FF2B5EF4-FFF2-40B4-BE49-F238E27FC236}">
                <a16:creationId xmlns:a16="http://schemas.microsoft.com/office/drawing/2014/main" id="{2DBABF74-5F58-1F4D-A4D3-294C7D1A1FB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73799" y="3869934"/>
            <a:ext cx="28800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2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lassholder for innhold 22">
            <a:extLst>
              <a:ext uri="{FF2B5EF4-FFF2-40B4-BE49-F238E27FC236}">
                <a16:creationId xmlns:a16="http://schemas.microsoft.com/office/drawing/2014/main" id="{5E5835BA-B3FA-DC4B-A01C-C5C7F8E9E5E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656000" y="3869934"/>
            <a:ext cx="28800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2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708D9EA-2EC4-F641-8D6E-A05C7C98C0D2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1468200" y="1809422"/>
            <a:ext cx="1620000" cy="1619578"/>
          </a:xfrm>
          <a:prstGeom prst="ellipse">
            <a:avLst/>
          </a:prstGeom>
          <a:solidFill>
            <a:schemeClr val="accent1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1"/>
              <a:t> 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14E93CE2-B569-6D47-80E2-8030DFED43E0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5286000" y="1809422"/>
            <a:ext cx="1620000" cy="1619578"/>
          </a:xfrm>
          <a:prstGeom prst="ellipse">
            <a:avLst/>
          </a:prstGeom>
          <a:solidFill>
            <a:schemeClr val="accent1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1"/>
              <a:t> 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42F213F8-5753-034E-AD05-6ACC3BAFE3B7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9103799" y="1809422"/>
            <a:ext cx="1620000" cy="1619578"/>
          </a:xfrm>
          <a:prstGeom prst="ellipse">
            <a:avLst/>
          </a:prstGeom>
          <a:solidFill>
            <a:schemeClr val="accent1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68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icons with conten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8BAA56-B91C-7345-8007-8FCDD512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21429B-DF55-814C-AC41-F11F212C4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D90DBCA-47CD-E645-9C52-E6505371B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526B39-F198-4040-B293-58C3ABEA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lassholder for innhold 22">
            <a:extLst>
              <a:ext uri="{FF2B5EF4-FFF2-40B4-BE49-F238E27FC236}">
                <a16:creationId xmlns:a16="http://schemas.microsoft.com/office/drawing/2014/main" id="{A6FF5DCB-42DE-0F4B-993E-B793BB4F1DD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38200" y="3869934"/>
            <a:ext cx="28800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innhold 22">
            <a:extLst>
              <a:ext uri="{FF2B5EF4-FFF2-40B4-BE49-F238E27FC236}">
                <a16:creationId xmlns:a16="http://schemas.microsoft.com/office/drawing/2014/main" id="{2DBABF74-5F58-1F4D-A4D3-294C7D1A1FB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73799" y="3869934"/>
            <a:ext cx="28800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lassholder for innhold 22">
            <a:extLst>
              <a:ext uri="{FF2B5EF4-FFF2-40B4-BE49-F238E27FC236}">
                <a16:creationId xmlns:a16="http://schemas.microsoft.com/office/drawing/2014/main" id="{5E5835BA-B3FA-DC4B-A01C-C5C7F8E9E5E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656000" y="3869934"/>
            <a:ext cx="2880000" cy="108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708D9EA-2EC4-F641-8D6E-A05C7C98C0D2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1468200" y="1809422"/>
            <a:ext cx="1620000" cy="1619578"/>
          </a:xfrm>
          <a:prstGeom prst="ellipse">
            <a:avLst/>
          </a:prstGeom>
          <a:solidFill>
            <a:schemeClr val="accent3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1"/>
              <a:t> 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14E93CE2-B569-6D47-80E2-8030DFED43E0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5286000" y="1809422"/>
            <a:ext cx="1620000" cy="1619578"/>
          </a:xfrm>
          <a:prstGeom prst="ellipse">
            <a:avLst/>
          </a:prstGeom>
          <a:solidFill>
            <a:schemeClr val="accent3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1"/>
              <a:t> 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42F213F8-5753-034E-AD05-6ACC3BAFE3B7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9103799" y="1809422"/>
            <a:ext cx="1620000" cy="1619578"/>
          </a:xfrm>
          <a:prstGeom prst="ellipse">
            <a:avLst/>
          </a:prstGeom>
          <a:solidFill>
            <a:schemeClr val="accent3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1"/>
              <a:t> </a:t>
            </a:r>
          </a:p>
        </p:txBody>
      </p:sp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7367195C-393B-AAC0-729C-6CE329D09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8BAA56-B91C-7345-8007-8FCDD512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21429B-DF55-814C-AC41-F11F212C4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D90DBCA-47CD-E645-9C52-E6505371B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526B39-F198-4040-B293-58C3ABEA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lassholder for innhold 22">
            <a:extLst>
              <a:ext uri="{FF2B5EF4-FFF2-40B4-BE49-F238E27FC236}">
                <a16:creationId xmlns:a16="http://schemas.microsoft.com/office/drawing/2014/main" id="{3E6C878F-44C7-9B4E-9F86-17BD3AF58FC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8201" y="4320784"/>
            <a:ext cx="2299009" cy="12027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ssholder for innhold 22">
            <a:extLst>
              <a:ext uri="{FF2B5EF4-FFF2-40B4-BE49-F238E27FC236}">
                <a16:creationId xmlns:a16="http://schemas.microsoft.com/office/drawing/2014/main" id="{A6FF5DCB-42DE-0F4B-993E-B793BB4F1DD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63806" y="4320784"/>
            <a:ext cx="2299009" cy="12027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innhold 22">
            <a:extLst>
              <a:ext uri="{FF2B5EF4-FFF2-40B4-BE49-F238E27FC236}">
                <a16:creationId xmlns:a16="http://schemas.microsoft.com/office/drawing/2014/main" id="{2DBABF74-5F58-1F4D-A4D3-294C7D1A1FB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015015" y="4320784"/>
            <a:ext cx="2338784" cy="12027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AD85C1E-C87B-FD41-AEA1-E0DCBC66A0E5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839788" y="1776503"/>
            <a:ext cx="2297422" cy="2296824"/>
          </a:xfrm>
          <a:prstGeom prst="ellipse">
            <a:avLst/>
          </a:prstGeom>
          <a:solidFill>
            <a:schemeClr val="accent2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Click icon to add picture</a:t>
            </a:r>
            <a:endParaRPr lang="nb-NO" noProof="1"/>
          </a:p>
        </p:txBody>
      </p:sp>
      <p:sp>
        <p:nvSpPr>
          <p:cNvPr id="13" name="Plassholder for innhold 22">
            <a:extLst>
              <a:ext uri="{FF2B5EF4-FFF2-40B4-BE49-F238E27FC236}">
                <a16:creationId xmlns:a16="http://schemas.microsoft.com/office/drawing/2014/main" id="{5E5835BA-B3FA-DC4B-A01C-C5C7F8E9E5E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329187" y="4320784"/>
            <a:ext cx="2299009" cy="12027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708D9EA-2EC4-F641-8D6E-A05C7C98C0D2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578122" y="1776503"/>
            <a:ext cx="2297422" cy="2296824"/>
          </a:xfrm>
          <a:prstGeom prst="ellipse">
            <a:avLst/>
          </a:prstGeom>
          <a:solidFill>
            <a:schemeClr val="accent2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Click icon to add picture</a:t>
            </a:r>
            <a:endParaRPr lang="nb-NO" noProof="1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14E93CE2-B569-6D47-80E2-8030DFED43E0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316456" y="1776503"/>
            <a:ext cx="2297422" cy="2296824"/>
          </a:xfrm>
          <a:prstGeom prst="ellipse">
            <a:avLst/>
          </a:prstGeom>
          <a:solidFill>
            <a:schemeClr val="accent2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Click icon to add picture</a:t>
            </a:r>
            <a:endParaRPr lang="nb-NO" noProof="1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42F213F8-5753-034E-AD05-6ACC3BAFE3B7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054791" y="1776503"/>
            <a:ext cx="2297422" cy="2296824"/>
          </a:xfrm>
          <a:prstGeom prst="ellipse">
            <a:avLst/>
          </a:prstGeom>
          <a:solidFill>
            <a:schemeClr val="accent2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Click icon to add picture</a:t>
            </a:r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2930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8BAA56-B91C-7345-8007-8FCDD512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21429B-DF55-814C-AC41-F11F212C4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D90DBCA-47CD-E645-9C52-E6505371B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526B39-F198-4040-B293-58C3ABEA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lassholder for innhold 22">
            <a:extLst>
              <a:ext uri="{FF2B5EF4-FFF2-40B4-BE49-F238E27FC236}">
                <a16:creationId xmlns:a16="http://schemas.microsoft.com/office/drawing/2014/main" id="{3E6C878F-44C7-9B4E-9F86-17BD3AF58FC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8201" y="4320784"/>
            <a:ext cx="2299009" cy="12027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ssholder for innhold 22">
            <a:extLst>
              <a:ext uri="{FF2B5EF4-FFF2-40B4-BE49-F238E27FC236}">
                <a16:creationId xmlns:a16="http://schemas.microsoft.com/office/drawing/2014/main" id="{A6FF5DCB-42DE-0F4B-993E-B793BB4F1DD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63806" y="4320784"/>
            <a:ext cx="2299009" cy="12027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innhold 22">
            <a:extLst>
              <a:ext uri="{FF2B5EF4-FFF2-40B4-BE49-F238E27FC236}">
                <a16:creationId xmlns:a16="http://schemas.microsoft.com/office/drawing/2014/main" id="{2DBABF74-5F58-1F4D-A4D3-294C7D1A1FB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015015" y="4320784"/>
            <a:ext cx="2338784" cy="12027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AD85C1E-C87B-FD41-AEA1-E0DCBC66A0E5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839788" y="1776503"/>
            <a:ext cx="2297422" cy="2296824"/>
          </a:xfrm>
          <a:prstGeom prst="ellipse">
            <a:avLst/>
          </a:prstGeom>
          <a:solidFill>
            <a:schemeClr val="tx2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Click icon to add picture</a:t>
            </a:r>
            <a:endParaRPr lang="nb-NO" noProof="1"/>
          </a:p>
        </p:txBody>
      </p:sp>
      <p:sp>
        <p:nvSpPr>
          <p:cNvPr id="13" name="Plassholder for innhold 22">
            <a:extLst>
              <a:ext uri="{FF2B5EF4-FFF2-40B4-BE49-F238E27FC236}">
                <a16:creationId xmlns:a16="http://schemas.microsoft.com/office/drawing/2014/main" id="{5E5835BA-B3FA-DC4B-A01C-C5C7F8E9E5E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329187" y="4320784"/>
            <a:ext cx="2299009" cy="12027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708D9EA-2EC4-F641-8D6E-A05C7C98C0D2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578122" y="1776503"/>
            <a:ext cx="2297422" cy="2296824"/>
          </a:xfrm>
          <a:prstGeom prst="ellipse">
            <a:avLst/>
          </a:prstGeom>
          <a:solidFill>
            <a:schemeClr val="tx2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Click icon to add picture</a:t>
            </a:r>
            <a:endParaRPr lang="nb-NO" noProof="1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14E93CE2-B569-6D47-80E2-8030DFED43E0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316456" y="1776503"/>
            <a:ext cx="2297422" cy="2296824"/>
          </a:xfrm>
          <a:prstGeom prst="ellipse">
            <a:avLst/>
          </a:prstGeom>
          <a:solidFill>
            <a:schemeClr val="tx2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Click icon to add picture</a:t>
            </a:r>
            <a:endParaRPr lang="nb-NO" noProof="1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42F213F8-5753-034E-AD05-6ACC3BAFE3B7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054791" y="1776503"/>
            <a:ext cx="2297422" cy="2296824"/>
          </a:xfrm>
          <a:prstGeom prst="ellipse">
            <a:avLst/>
          </a:prstGeom>
          <a:solidFill>
            <a:schemeClr val="tx2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Click icon to add picture</a:t>
            </a:r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19379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ico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1B715E5A-A74C-D84B-8A82-08363E0B1D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88BAA56-B91C-7345-8007-8FCDD512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21429B-DF55-814C-AC41-F11F212C4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D90DBCA-47CD-E645-9C52-E6505371B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526B39-F198-4040-B293-58C3ABEA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lassholder for innhold 22">
            <a:extLst>
              <a:ext uri="{FF2B5EF4-FFF2-40B4-BE49-F238E27FC236}">
                <a16:creationId xmlns:a16="http://schemas.microsoft.com/office/drawing/2014/main" id="{3E6C878F-44C7-9B4E-9F86-17BD3AF58FC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8201" y="4320784"/>
            <a:ext cx="2299009" cy="12027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ssholder for innhold 22">
            <a:extLst>
              <a:ext uri="{FF2B5EF4-FFF2-40B4-BE49-F238E27FC236}">
                <a16:creationId xmlns:a16="http://schemas.microsoft.com/office/drawing/2014/main" id="{A6FF5DCB-42DE-0F4B-993E-B793BB4F1DD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63806" y="4320784"/>
            <a:ext cx="2299009" cy="12027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innhold 22">
            <a:extLst>
              <a:ext uri="{FF2B5EF4-FFF2-40B4-BE49-F238E27FC236}">
                <a16:creationId xmlns:a16="http://schemas.microsoft.com/office/drawing/2014/main" id="{2DBABF74-5F58-1F4D-A4D3-294C7D1A1FB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015015" y="4320784"/>
            <a:ext cx="2338784" cy="12027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AD85C1E-C87B-FD41-AEA1-E0DCBC66A0E5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839788" y="1776503"/>
            <a:ext cx="2297422" cy="2296824"/>
          </a:xfrm>
          <a:prstGeom prst="ellipse">
            <a:avLst/>
          </a:prstGeom>
          <a:solidFill>
            <a:schemeClr val="bg1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Click icon to add picture</a:t>
            </a:r>
            <a:endParaRPr lang="nb-NO" noProof="1"/>
          </a:p>
        </p:txBody>
      </p:sp>
      <p:sp>
        <p:nvSpPr>
          <p:cNvPr id="13" name="Plassholder for innhold 22">
            <a:extLst>
              <a:ext uri="{FF2B5EF4-FFF2-40B4-BE49-F238E27FC236}">
                <a16:creationId xmlns:a16="http://schemas.microsoft.com/office/drawing/2014/main" id="{5E5835BA-B3FA-DC4B-A01C-C5C7F8E9E5E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411" y="4320784"/>
            <a:ext cx="2299009" cy="12027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708D9EA-2EC4-F641-8D6E-A05C7C98C0D2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571757" y="1776503"/>
            <a:ext cx="2297422" cy="2296824"/>
          </a:xfrm>
          <a:prstGeom prst="ellipse">
            <a:avLst/>
          </a:prstGeom>
          <a:solidFill>
            <a:schemeClr val="bg1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Click icon to add picture</a:t>
            </a:r>
            <a:endParaRPr lang="nb-NO" noProof="1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14E93CE2-B569-6D47-80E2-8030DFED43E0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303726" y="1776503"/>
            <a:ext cx="2297422" cy="2296824"/>
          </a:xfrm>
          <a:prstGeom prst="ellipse">
            <a:avLst/>
          </a:prstGeom>
          <a:solidFill>
            <a:schemeClr val="bg1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Click icon to add picture</a:t>
            </a:r>
            <a:endParaRPr lang="nb-NO" noProof="1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42F213F8-5753-034E-AD05-6ACC3BAFE3B7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035696" y="1776503"/>
            <a:ext cx="2297422" cy="2296824"/>
          </a:xfrm>
          <a:prstGeom prst="ellipse">
            <a:avLst/>
          </a:prstGeom>
          <a:solidFill>
            <a:schemeClr val="bg1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Click icon to add picture</a:t>
            </a:r>
            <a:endParaRPr lang="nb-NO" noProof="1"/>
          </a:p>
        </p:txBody>
      </p:sp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3BE68EE3-AE76-3666-C795-B69E5A352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8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1B715E5A-A74C-D84B-8A82-08363E0B1D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88BAA56-B91C-7345-8007-8FCDD512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21429B-DF55-814C-AC41-F11F212C4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D90DBCA-47CD-E645-9C52-E6505371B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526B39-F198-4040-B293-58C3ABEA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lassholder for innhold 22">
            <a:extLst>
              <a:ext uri="{FF2B5EF4-FFF2-40B4-BE49-F238E27FC236}">
                <a16:creationId xmlns:a16="http://schemas.microsoft.com/office/drawing/2014/main" id="{3E6C878F-44C7-9B4E-9F86-17BD3AF58FC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8201" y="4320784"/>
            <a:ext cx="2299009" cy="12027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ssholder for innhold 22">
            <a:extLst>
              <a:ext uri="{FF2B5EF4-FFF2-40B4-BE49-F238E27FC236}">
                <a16:creationId xmlns:a16="http://schemas.microsoft.com/office/drawing/2014/main" id="{A6FF5DCB-42DE-0F4B-993E-B793BB4F1DD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63806" y="4320784"/>
            <a:ext cx="2284695" cy="12027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innhold 22">
            <a:extLst>
              <a:ext uri="{FF2B5EF4-FFF2-40B4-BE49-F238E27FC236}">
                <a16:creationId xmlns:a16="http://schemas.microsoft.com/office/drawing/2014/main" id="{2DBABF74-5F58-1F4D-A4D3-294C7D1A1FB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015015" y="4320784"/>
            <a:ext cx="2338784" cy="12027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AD85C1E-C87B-FD41-AEA1-E0DCBC66A0E5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839788" y="1776503"/>
            <a:ext cx="2297422" cy="2296824"/>
          </a:xfrm>
          <a:prstGeom prst="ellipse">
            <a:avLst/>
          </a:prstGeom>
          <a:solidFill>
            <a:schemeClr val="bg1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Click icon to add picture</a:t>
            </a:r>
            <a:endParaRPr lang="nb-NO" noProof="1"/>
          </a:p>
        </p:txBody>
      </p:sp>
      <p:sp>
        <p:nvSpPr>
          <p:cNvPr id="13" name="Plassholder for innhold 22">
            <a:extLst>
              <a:ext uri="{FF2B5EF4-FFF2-40B4-BE49-F238E27FC236}">
                <a16:creationId xmlns:a16="http://schemas.microsoft.com/office/drawing/2014/main" id="{5E5835BA-B3FA-DC4B-A01C-C5C7F8E9E5E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303726" y="4320784"/>
            <a:ext cx="2284694" cy="12027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708D9EA-2EC4-F641-8D6E-A05C7C98C0D2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571757" y="1776503"/>
            <a:ext cx="2297422" cy="2296824"/>
          </a:xfrm>
          <a:prstGeom prst="ellipse">
            <a:avLst/>
          </a:prstGeom>
          <a:solidFill>
            <a:schemeClr val="bg1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Click icon to add picture</a:t>
            </a:r>
            <a:endParaRPr lang="nb-NO" noProof="1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14E93CE2-B569-6D47-80E2-8030DFED43E0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303726" y="1776503"/>
            <a:ext cx="2297422" cy="2296824"/>
          </a:xfrm>
          <a:prstGeom prst="ellipse">
            <a:avLst/>
          </a:prstGeom>
          <a:solidFill>
            <a:schemeClr val="bg1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Click icon to add picture</a:t>
            </a:r>
            <a:endParaRPr lang="nb-NO" noProof="1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42F213F8-5753-034E-AD05-6ACC3BAFE3B7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035696" y="1776503"/>
            <a:ext cx="2297422" cy="2296824"/>
          </a:xfrm>
          <a:prstGeom prst="ellipse">
            <a:avLst/>
          </a:prstGeom>
          <a:solidFill>
            <a:schemeClr val="bg1"/>
          </a:solidFill>
          <a:ln w="508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800" i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1"/>
              <a:t>Click icon to add picture</a:t>
            </a:r>
            <a:endParaRPr lang="nb-NO" noProof="1"/>
          </a:p>
        </p:txBody>
      </p:sp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3BE68EE3-AE76-3666-C795-B69E5A352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1B715E5A-A74C-D84B-8A82-08363E0B1D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88BAA56-B91C-7345-8007-8FCDD512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21429B-DF55-814C-AC41-F11F212C4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D90DBCA-47CD-E645-9C52-E6505371B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526B39-F198-4040-B293-58C3ABEA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lassholder for innhold 22">
            <a:extLst>
              <a:ext uri="{FF2B5EF4-FFF2-40B4-BE49-F238E27FC236}">
                <a16:creationId xmlns:a16="http://schemas.microsoft.com/office/drawing/2014/main" id="{3E6C878F-44C7-9B4E-9F86-17BD3AF58FC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8200" y="4691313"/>
            <a:ext cx="3003517" cy="149199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Plassholder for innhold 22">
            <a:extLst>
              <a:ext uri="{FF2B5EF4-FFF2-40B4-BE49-F238E27FC236}">
                <a16:creationId xmlns:a16="http://schemas.microsoft.com/office/drawing/2014/main" id="{A6FF5DCB-42DE-0F4B-993E-B793BB4F1DD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589654" y="4691313"/>
            <a:ext cx="3003517" cy="149199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Plassholder for innhold 22">
            <a:extLst>
              <a:ext uri="{FF2B5EF4-FFF2-40B4-BE49-F238E27FC236}">
                <a16:creationId xmlns:a16="http://schemas.microsoft.com/office/drawing/2014/main" id="{5E5835BA-B3FA-DC4B-A01C-C5C7F8E9E5E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344073" y="4691313"/>
            <a:ext cx="3003517" cy="149199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Plassholder for bilde 6">
            <a:extLst>
              <a:ext uri="{FF2B5EF4-FFF2-40B4-BE49-F238E27FC236}">
                <a16:creationId xmlns:a16="http://schemas.microsoft.com/office/drawing/2014/main" id="{3640E605-CECC-E74F-8EF9-13C0262D6C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7376" y="1684980"/>
            <a:ext cx="2994342" cy="2869809"/>
          </a:xfrm>
          <a:pattFill prst="pct3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nb-NO" noProof="0" dirty="0"/>
          </a:p>
        </p:txBody>
      </p:sp>
      <p:sp>
        <p:nvSpPr>
          <p:cNvPr id="20" name="Plassholder for bilde 6">
            <a:extLst>
              <a:ext uri="{FF2B5EF4-FFF2-40B4-BE49-F238E27FC236}">
                <a16:creationId xmlns:a16="http://schemas.microsoft.com/office/drawing/2014/main" id="{CDAAE840-4BD5-5B4F-8D34-5C5CE792289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98829" y="1684980"/>
            <a:ext cx="2994342" cy="2869809"/>
          </a:xfrm>
          <a:pattFill prst="pct3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22" name="Plassholder for bilde 6">
            <a:extLst>
              <a:ext uri="{FF2B5EF4-FFF2-40B4-BE49-F238E27FC236}">
                <a16:creationId xmlns:a16="http://schemas.microsoft.com/office/drawing/2014/main" id="{1E8AFDDE-74DC-EC47-9878-F9651FE5084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53248" y="1684980"/>
            <a:ext cx="2994342" cy="2869809"/>
          </a:xfrm>
          <a:pattFill prst="pct3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nb-NO" noProof="0"/>
          </a:p>
        </p:txBody>
      </p:sp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7DEAFB6F-DDDD-5AA2-C672-8587F84CF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1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clou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utendørs, himmel, natur, skyer&#10;&#10;Automatisk generert beskrivelse">
            <a:extLst>
              <a:ext uri="{FF2B5EF4-FFF2-40B4-BE49-F238E27FC236}">
                <a16:creationId xmlns:a16="http://schemas.microsoft.com/office/drawing/2014/main" id="{6C3F9DDE-E811-6E1E-370E-A62B21104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9" b="2384"/>
          <a:stretch/>
        </p:blipFill>
        <p:spPr>
          <a:xfrm>
            <a:off x="0" y="14240"/>
            <a:ext cx="12192000" cy="684376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036DB4B2-8FD3-FA91-E94E-59F88CF028AF}"/>
              </a:ext>
            </a:extLst>
          </p:cNvPr>
          <p:cNvSpPr/>
          <p:nvPr/>
        </p:nvSpPr>
        <p:spPr>
          <a:xfrm>
            <a:off x="-2" y="274320"/>
            <a:ext cx="12192000" cy="6569440"/>
          </a:xfrm>
          <a:prstGeom prst="rect">
            <a:avLst/>
          </a:prstGeom>
          <a:gradFill>
            <a:gsLst>
              <a:gs pos="1000">
                <a:schemeClr val="tx2"/>
              </a:gs>
              <a:gs pos="100000">
                <a:schemeClr val="accent2">
                  <a:alpha val="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6C970AF-0801-63B4-D24A-D502AE3CEC3F}"/>
              </a:ext>
            </a:extLst>
          </p:cNvPr>
          <p:cNvSpPr/>
          <p:nvPr/>
        </p:nvSpPr>
        <p:spPr>
          <a:xfrm>
            <a:off x="0" y="0"/>
            <a:ext cx="12192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9" name="Bilde 8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84EB439F-51A6-7033-58A5-D29707EBC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78" y="1981770"/>
            <a:ext cx="5707241" cy="178684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C597410-D51A-4114-2D19-C0EEAA79F6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4074547"/>
            <a:ext cx="10515599" cy="85759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6A35BF6-355E-4FDE-8BFE-527486F79D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5112332"/>
            <a:ext cx="10515599" cy="44312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8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1B715E5A-A74C-D84B-8A82-08363E0B1D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88BAA56-B91C-7345-8007-8FCDD512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21429B-DF55-814C-AC41-F11F212C4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D90DBCA-47CD-E645-9C52-E6505371B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526B39-F198-4040-B293-58C3ABEA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lassholder for innhold 22">
            <a:extLst>
              <a:ext uri="{FF2B5EF4-FFF2-40B4-BE49-F238E27FC236}">
                <a16:creationId xmlns:a16="http://schemas.microsoft.com/office/drawing/2014/main" id="{1850AD6E-3D30-0C04-871A-D6CB42319CF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8200" y="4691313"/>
            <a:ext cx="3003517" cy="149199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Plassholder for innhold 22">
            <a:extLst>
              <a:ext uri="{FF2B5EF4-FFF2-40B4-BE49-F238E27FC236}">
                <a16:creationId xmlns:a16="http://schemas.microsoft.com/office/drawing/2014/main" id="{6318F06C-B5F3-671B-8E39-13DD275EF86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589654" y="4691313"/>
            <a:ext cx="3003517" cy="149199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lassholder for innhold 22">
            <a:extLst>
              <a:ext uri="{FF2B5EF4-FFF2-40B4-BE49-F238E27FC236}">
                <a16:creationId xmlns:a16="http://schemas.microsoft.com/office/drawing/2014/main" id="{E66A4EEE-D459-F653-1D32-B41BA345A4A1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344073" y="4691313"/>
            <a:ext cx="3003517" cy="149199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14325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6B5169AD-58E8-FADE-4845-8387C20DAA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7376" y="1684980"/>
            <a:ext cx="2994342" cy="2869809"/>
          </a:xfrm>
          <a:pattFill prst="pct3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nb-NO" noProof="0" dirty="0"/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34DEB606-CF06-5B3F-6E22-57EC5919F3B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98829" y="1684980"/>
            <a:ext cx="2994342" cy="2869809"/>
          </a:xfrm>
          <a:pattFill prst="pct3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nb-NO" noProof="0" dirty="0"/>
          </a:p>
        </p:txBody>
      </p:sp>
      <p:sp>
        <p:nvSpPr>
          <p:cNvPr id="14" name="Plassholder for bilde 6">
            <a:extLst>
              <a:ext uri="{FF2B5EF4-FFF2-40B4-BE49-F238E27FC236}">
                <a16:creationId xmlns:a16="http://schemas.microsoft.com/office/drawing/2014/main" id="{913ADE23-DB51-7354-3C5E-8B4950E4435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53248" y="1684980"/>
            <a:ext cx="2994342" cy="2869809"/>
          </a:xfrm>
          <a:pattFill prst="pct3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nb-NO" noProof="0"/>
          </a:p>
        </p:txBody>
      </p:sp>
      <p:pic>
        <p:nvPicPr>
          <p:cNvPr id="15" name="Bilde 1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4D7C73AA-7D9B-7B7C-88D1-531624995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up in blue bann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6">
            <a:extLst>
              <a:ext uri="{FF2B5EF4-FFF2-40B4-BE49-F238E27FC236}">
                <a16:creationId xmlns:a16="http://schemas.microsoft.com/office/drawing/2014/main" id="{969EB4BB-FEB8-5508-E6E1-38C27EBF55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183313"/>
          </a:xfr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n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3433888-AE77-654E-ACA2-260F2788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1CCB68C-C1E4-F04D-AD76-FB506251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6FE0A6F-1098-5C4F-BDB8-AFA993AF5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EC0CDDE4-9F73-6F77-14F4-AD32C132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65288"/>
          </a:xfrm>
          <a:solidFill>
            <a:schemeClr val="accent2">
              <a:alpha val="69848"/>
            </a:schemeClr>
          </a:solidFill>
        </p:spPr>
        <p:txBody>
          <a:bodyPr lIns="827999" tIns="648000"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68559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down in blue bann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6C2454BD-82FD-C790-C176-36CBA4D383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5999" y="0"/>
            <a:ext cx="6096001" cy="6183313"/>
          </a:xfr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n-NO" dirty="0"/>
          </a:p>
        </p:txBody>
      </p:sp>
      <p:sp>
        <p:nvSpPr>
          <p:cNvPr id="2" name="Plassholder for bilde 6">
            <a:extLst>
              <a:ext uri="{FF2B5EF4-FFF2-40B4-BE49-F238E27FC236}">
                <a16:creationId xmlns:a16="http://schemas.microsoft.com/office/drawing/2014/main" id="{ABBFB3E7-95A8-7ED2-73D1-BF1460E9A5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096001" cy="6183313"/>
          </a:xfr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n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3433888-AE77-654E-ACA2-260F2788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1CCB68C-C1E4-F04D-AD76-FB506251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6FE0A6F-1098-5C4F-BDB8-AFA993AF5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EC0CDDE4-9F73-6F77-14F4-AD32C132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53068"/>
            <a:ext cx="12192000" cy="1430245"/>
          </a:xfrm>
          <a:solidFill>
            <a:schemeClr val="accent2">
              <a:alpha val="69848"/>
            </a:schemeClr>
          </a:solidFill>
        </p:spPr>
        <p:txBody>
          <a:bodyPr lIns="827999" tIns="251999" anchor="t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450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m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6">
            <a:extLst>
              <a:ext uri="{FF2B5EF4-FFF2-40B4-BE49-F238E27FC236}">
                <a16:creationId xmlns:a16="http://schemas.microsoft.com/office/drawing/2014/main" id="{84FB6CFD-FA0D-628A-C892-7AAA416270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465263"/>
            <a:ext cx="12192001" cy="4718050"/>
          </a:xfr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n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3433888-AE77-654E-ACA2-260F2788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1CCB68C-C1E4-F04D-AD76-FB506251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6FE0A6F-1098-5C4F-BDB8-AFA993AF5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EC0CDDE4-9F73-6F77-14F4-AD32C132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37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66047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picture with ne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779C314F-9165-DA4F-95FC-3F749C5FD0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927849"/>
          </a:xfr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n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3433888-AE77-654E-ACA2-260F2788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1CCB68C-C1E4-F04D-AD76-FB506251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6FE0A6F-1098-5C4F-BDB8-AFA993AF5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273D17E3-3228-0AE3-2620-2DAE2AEC8F0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8201" y="6305551"/>
            <a:ext cx="1422399" cy="37623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  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2434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779C314F-9165-DA4F-95FC-3F749C5FD0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927849"/>
          </a:xfr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n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3433888-AE77-654E-ACA2-260F2788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1CCB68C-C1E4-F04D-AD76-FB506251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6FE0A6F-1098-5C4F-BDB8-AFA993AF5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273D17E3-3228-0AE3-2620-2DAE2AEC8F0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8201" y="6305551"/>
            <a:ext cx="1422399" cy="37623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  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85724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56C970AF-0801-63B4-D24A-D502AE3CEC3F}"/>
              </a:ext>
            </a:extLst>
          </p:cNvPr>
          <p:cNvSpPr/>
          <p:nvPr/>
        </p:nvSpPr>
        <p:spPr>
          <a:xfrm>
            <a:off x="0" y="-1"/>
            <a:ext cx="12192000" cy="69686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03168" y="7069564"/>
            <a:ext cx="1350631" cy="228601"/>
          </a:xfrm>
        </p:spPr>
        <p:txBody>
          <a:bodyPr/>
          <a:lstStyle/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3663" y="7069564"/>
            <a:ext cx="7015775" cy="2286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7528" y="7069564"/>
            <a:ext cx="489497" cy="228601"/>
          </a:xfrm>
        </p:spPr>
        <p:txBody>
          <a:bodyPr/>
          <a:lstStyle/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Bilde 6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E7FF703D-4EA9-61AB-9CFA-2435B0B5B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601" y="1058094"/>
            <a:ext cx="3878792" cy="121438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CCB95EC-2857-CF4B-7138-3D5EBBB227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429001"/>
            <a:ext cx="10515599" cy="150939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A73C23C-12DA-5078-FB49-8012294ABF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5078993"/>
            <a:ext cx="10515599" cy="1104319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1D13BAF-15F9-6CD6-7C94-069E18AD6315}"/>
              </a:ext>
            </a:extLst>
          </p:cNvPr>
          <p:cNvSpPr/>
          <p:nvPr/>
        </p:nvSpPr>
        <p:spPr>
          <a:xfrm>
            <a:off x="0" y="0"/>
            <a:ext cx="12192000" cy="228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D99D9FD-2C43-824A-4ABA-86A5967580A7}"/>
              </a:ext>
            </a:extLst>
          </p:cNvPr>
          <p:cNvSpPr txBox="1"/>
          <p:nvPr/>
        </p:nvSpPr>
        <p:spPr>
          <a:xfrm>
            <a:off x="4173953" y="6464513"/>
            <a:ext cx="384408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b="1" dirty="0" err="1">
                <a:solidFill>
                  <a:schemeClr val="bg1"/>
                </a:solidFill>
              </a:rPr>
              <a:t>inheritcs.com</a:t>
            </a:r>
            <a:endParaRPr lang="nb-N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vann, utendørs, is, vannpattedyr&#10;&#10;Automatisk generert beskrivelse">
            <a:extLst>
              <a:ext uri="{FF2B5EF4-FFF2-40B4-BE49-F238E27FC236}">
                <a16:creationId xmlns:a16="http://schemas.microsoft.com/office/drawing/2014/main" id="{357EB87E-CCF1-F25C-1D52-B7F7884F40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4"/>
          <a:stretch/>
        </p:blipFill>
        <p:spPr>
          <a:xfrm>
            <a:off x="7022" y="7120"/>
            <a:ext cx="12184976" cy="684376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036DB4B2-8FD3-FA91-E94E-59F88CF028AF}"/>
              </a:ext>
            </a:extLst>
          </p:cNvPr>
          <p:cNvSpPr/>
          <p:nvPr/>
        </p:nvSpPr>
        <p:spPr>
          <a:xfrm>
            <a:off x="-2" y="274320"/>
            <a:ext cx="12192000" cy="6569440"/>
          </a:xfrm>
          <a:prstGeom prst="rect">
            <a:avLst/>
          </a:prstGeom>
          <a:gradFill>
            <a:gsLst>
              <a:gs pos="76000">
                <a:schemeClr val="tx2">
                  <a:alpha val="58000"/>
                </a:schemeClr>
              </a:gs>
              <a:gs pos="14000">
                <a:schemeClr val="accent2">
                  <a:alpha val="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6C970AF-0801-63B4-D24A-D502AE3CEC3F}"/>
              </a:ext>
            </a:extLst>
          </p:cNvPr>
          <p:cNvSpPr/>
          <p:nvPr/>
        </p:nvSpPr>
        <p:spPr>
          <a:xfrm>
            <a:off x="0" y="0"/>
            <a:ext cx="12192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C597410-D51A-4114-2D19-C0EEAA79F6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4074547"/>
            <a:ext cx="10515599" cy="85759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6A35BF6-355E-4FDE-8BFE-527486F79D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5112332"/>
            <a:ext cx="10515599" cy="44312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Bilde 1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0A12498E-6B7B-BE58-6C09-64A3EB6F1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78" y="1981770"/>
            <a:ext cx="5707241" cy="17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0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ro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, utendørs, vei, scene&#10;&#10;Automatisk generert beskrivelse">
            <a:extLst>
              <a:ext uri="{FF2B5EF4-FFF2-40B4-BE49-F238E27FC236}">
                <a16:creationId xmlns:a16="http://schemas.microsoft.com/office/drawing/2014/main" id="{338F76BA-8BAA-FFCF-2C81-8A7C109DDA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4" b="29097"/>
          <a:stretch/>
        </p:blipFill>
        <p:spPr>
          <a:xfrm>
            <a:off x="-4" y="14240"/>
            <a:ext cx="12191999" cy="6843759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036DB4B2-8FD3-FA91-E94E-59F88CF028AF}"/>
              </a:ext>
            </a:extLst>
          </p:cNvPr>
          <p:cNvSpPr/>
          <p:nvPr/>
        </p:nvSpPr>
        <p:spPr>
          <a:xfrm>
            <a:off x="-9" y="274320"/>
            <a:ext cx="12192000" cy="6569440"/>
          </a:xfrm>
          <a:prstGeom prst="rect">
            <a:avLst/>
          </a:prstGeom>
          <a:gradFill>
            <a:gsLst>
              <a:gs pos="1000">
                <a:schemeClr val="tx2"/>
              </a:gs>
              <a:gs pos="100000">
                <a:schemeClr val="accent2">
                  <a:alpha val="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6C970AF-0801-63B4-D24A-D502AE3CEC3F}"/>
              </a:ext>
            </a:extLst>
          </p:cNvPr>
          <p:cNvSpPr/>
          <p:nvPr/>
        </p:nvSpPr>
        <p:spPr>
          <a:xfrm>
            <a:off x="0" y="0"/>
            <a:ext cx="12192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9" name="Bilde 8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84EB439F-51A6-7033-58A5-D29707EBC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78" y="1981770"/>
            <a:ext cx="5707241" cy="178684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C597410-D51A-4114-2D19-C0EEAA79F6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4074547"/>
            <a:ext cx="10515599" cy="85759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6A35BF6-355E-4FDE-8BFE-527486F79D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5112332"/>
            <a:ext cx="10515599" cy="44312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691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tre, himmel, snø&#10;&#10;Automatisk generert beskrivelse">
            <a:extLst>
              <a:ext uri="{FF2B5EF4-FFF2-40B4-BE49-F238E27FC236}">
                <a16:creationId xmlns:a16="http://schemas.microsoft.com/office/drawing/2014/main" id="{63DE5127-D8E6-1D6C-AC56-6E9CA2140C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9588"/>
          <a:stretch/>
        </p:blipFill>
        <p:spPr>
          <a:xfrm>
            <a:off x="0" y="14240"/>
            <a:ext cx="12192000" cy="684376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036DB4B2-8FD3-FA91-E94E-59F88CF028AF}"/>
              </a:ext>
            </a:extLst>
          </p:cNvPr>
          <p:cNvSpPr/>
          <p:nvPr/>
        </p:nvSpPr>
        <p:spPr>
          <a:xfrm>
            <a:off x="-2" y="274320"/>
            <a:ext cx="12192000" cy="6597920"/>
          </a:xfrm>
          <a:prstGeom prst="rect">
            <a:avLst/>
          </a:prstGeom>
          <a:gradFill>
            <a:gsLst>
              <a:gs pos="1000">
                <a:schemeClr val="tx2"/>
              </a:gs>
              <a:gs pos="100000">
                <a:schemeClr val="accent2">
                  <a:alpha val="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6C970AF-0801-63B4-D24A-D502AE3CEC3F}"/>
              </a:ext>
            </a:extLst>
          </p:cNvPr>
          <p:cNvSpPr/>
          <p:nvPr/>
        </p:nvSpPr>
        <p:spPr>
          <a:xfrm>
            <a:off x="0" y="0"/>
            <a:ext cx="12192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9" name="Bilde 8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84EB439F-51A6-7033-58A5-D29707EBC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78" y="1981770"/>
            <a:ext cx="5707241" cy="178684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C597410-D51A-4114-2D19-C0EEAA79F6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4074547"/>
            <a:ext cx="10515599" cy="85759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6A35BF6-355E-4FDE-8BFE-527486F79D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5112332"/>
            <a:ext cx="10515599" cy="44312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0657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plac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6">
            <a:extLst>
              <a:ext uri="{FF2B5EF4-FFF2-40B4-BE49-F238E27FC236}">
                <a16:creationId xmlns:a16="http://schemas.microsoft.com/office/drawing/2014/main" id="{B1D8B2F4-0819-E9D4-2D2A-2EC1E4BD18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274320"/>
            <a:ext cx="12192001" cy="6653529"/>
          </a:xfr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t"/>
          <a:lstStyle>
            <a:lvl1pPr marL="0" indent="0" algn="ctr">
              <a:buNone/>
              <a:defRPr sz="20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n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6C970AF-0801-63B4-D24A-D502AE3CEC3F}"/>
              </a:ext>
            </a:extLst>
          </p:cNvPr>
          <p:cNvSpPr/>
          <p:nvPr/>
        </p:nvSpPr>
        <p:spPr>
          <a:xfrm>
            <a:off x="0" y="0"/>
            <a:ext cx="12192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C597410-D51A-4114-2D19-C0EEAA79F6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4074547"/>
            <a:ext cx="10515599" cy="85759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6A35BF6-355E-4FDE-8BFE-527486F79D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5112332"/>
            <a:ext cx="10515599" cy="44312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Plassholder for bilde 6">
            <a:extLst>
              <a:ext uri="{FF2B5EF4-FFF2-40B4-BE49-F238E27FC236}">
                <a16:creationId xmlns:a16="http://schemas.microsoft.com/office/drawing/2014/main" id="{E9675C07-C4D2-CD26-5A21-966CCA8969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40794" y="1981770"/>
            <a:ext cx="5710408" cy="144723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  </a:t>
            </a:r>
            <a:endParaRPr lang="nn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92C2482-C822-4E6B-700C-337BC933DC4D}"/>
              </a:ext>
            </a:extLst>
          </p:cNvPr>
          <p:cNvSpPr txBox="1"/>
          <p:nvPr/>
        </p:nvSpPr>
        <p:spPr>
          <a:xfrm>
            <a:off x="0" y="-551759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For å legge inn eget bilde klikk på bilde-ikonet og sett inn ønsket foto.  Sørg for at bilde er bakerst &gt;’Plasser lengst bak’. </a:t>
            </a:r>
          </a:p>
          <a:p>
            <a:r>
              <a:rPr lang="nb-NO" sz="1200" dirty="0"/>
              <a:t>Har bilde ikke nok kontrast/dårlig lesbar teksten og at man ikke ser logoen – legger man et blått transparent filter oppå bilde.</a:t>
            </a:r>
          </a:p>
        </p:txBody>
      </p:sp>
    </p:spTree>
    <p:extLst>
      <p:ext uri="{BB962C8B-B14F-4D97-AF65-F5344CB8AC3E}">
        <p14:creationId xmlns:p14="http://schemas.microsoft.com/office/powerpoint/2010/main" val="12159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parato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56C970AF-0801-63B4-D24A-D502AE3CEC3F}"/>
              </a:ext>
            </a:extLst>
          </p:cNvPr>
          <p:cNvSpPr/>
          <p:nvPr/>
        </p:nvSpPr>
        <p:spPr>
          <a:xfrm>
            <a:off x="0" y="-1"/>
            <a:ext cx="12192000" cy="69686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199" y="2863120"/>
            <a:ext cx="10515599" cy="857597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199" y="4028115"/>
            <a:ext cx="10515599" cy="44312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Bilde 6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0A86D9AC-67F6-AE53-A0BB-EDDD795E7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4BC49EC8-BE3E-CDF0-8394-DF77B95FF067}"/>
              </a:ext>
            </a:extLst>
          </p:cNvPr>
          <p:cNvSpPr/>
          <p:nvPr/>
        </p:nvSpPr>
        <p:spPr>
          <a:xfrm>
            <a:off x="0" y="0"/>
            <a:ext cx="12192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01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65288"/>
            <a:ext cx="10515600" cy="4511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03168" y="6505148"/>
            <a:ext cx="1350631" cy="2286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accent4"/>
                </a:solidFill>
              </a:defRPr>
            </a:lvl1pPr>
          </a:lstStyle>
          <a:p>
            <a:fld id="{A45B80F9-E379-4766-BA29-6C1E8BB17DD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3663" y="6505148"/>
            <a:ext cx="7015775" cy="2286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7528" y="6505148"/>
            <a:ext cx="489497" cy="2286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accent4"/>
                </a:solidFill>
              </a:defRPr>
            </a:lvl1pPr>
          </a:lstStyle>
          <a:p>
            <a:fld id="{22044E60-7AFA-44BF-A703-745F8053560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273B2FD-6C48-947E-210E-6BDCF430A399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0311"/>
            <a:ext cx="142066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2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28">
          <p15:clr>
            <a:srgbClr val="F26B43"/>
          </p15:clr>
        </p15:guide>
        <p15:guide id="3" orient="horz" pos="225">
          <p15:clr>
            <a:srgbClr val="F26B43"/>
          </p15:clr>
        </p15:guide>
        <p15:guide id="4" orient="horz" pos="1049">
          <p15:clr>
            <a:srgbClr val="F26B43"/>
          </p15:clr>
        </p15:guide>
        <p15:guide id="5" pos="7151">
          <p15:clr>
            <a:srgbClr val="F26B43"/>
          </p15:clr>
        </p15:guide>
        <p15:guide id="6" orient="horz" pos="3895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923">
          <p15:clr>
            <a:srgbClr val="F26B43"/>
          </p15:clr>
        </p15:guide>
        <p15:guide id="9" orient="horz" pos="4201">
          <p15:clr>
            <a:srgbClr val="F26B43"/>
          </p15:clr>
        </p15:guide>
        <p15:guide id="10" pos="3692">
          <p15:clr>
            <a:srgbClr val="F26B43"/>
          </p15:clr>
        </p15:guide>
        <p15:guide id="11" pos="3986">
          <p15:clr>
            <a:srgbClr val="F26B43"/>
          </p15:clr>
        </p15:guide>
        <p15:guide id="12" pos="278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hart" Target="../charts/chart1.xml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hart" Target="../charts/chart2.xml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hart" Target="../charts/chart3.xml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7.jpe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7D219-BBF2-EAAD-0173-56D6CD7D7B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9F24BF-90CD-4D58-7C4B-C131616B3F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2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DB2B3-C994-6053-6C1E-4620A1B29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52121-9889-268B-D52F-F2C44F82E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2" y="83254"/>
            <a:ext cx="10982036" cy="6211201"/>
          </a:xfrm>
        </p:spPr>
        <p:txBody>
          <a:bodyPr/>
          <a:lstStyle/>
          <a:p>
            <a:pPr marL="0" indent="0" algn="ctr">
              <a:buNone/>
            </a:pPr>
            <a:r>
              <a:rPr lang="en-US" sz="13800" dirty="0"/>
              <a:t>USD 1,000,000 000,000</a:t>
            </a:r>
          </a:p>
        </p:txBody>
      </p:sp>
    </p:spTree>
    <p:extLst>
      <p:ext uri="{BB962C8B-B14F-4D97-AF65-F5344CB8AC3E}">
        <p14:creationId xmlns:p14="http://schemas.microsoft.com/office/powerpoint/2010/main" val="138930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2357085-2E2F-AE96-F80B-4AADD9996A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8573157"/>
              </p:ext>
            </p:extLst>
          </p:nvPr>
        </p:nvGraphicFramePr>
        <p:xfrm>
          <a:off x="1309929" y="2151197"/>
          <a:ext cx="9047437" cy="2206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tel 1">
            <a:extLst>
              <a:ext uri="{FF2B5EF4-FFF2-40B4-BE49-F238E27FC236}">
                <a16:creationId xmlns:a16="http://schemas.microsoft.com/office/drawing/2014/main" id="{87FF6D49-0461-FDC9-D96B-66AAF05D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064328" cy="1100138"/>
          </a:xfrm>
        </p:spPr>
        <p:txBody>
          <a:bodyPr/>
          <a:lstStyle/>
          <a:p>
            <a:r>
              <a:rPr lang="en-US" sz="2800" dirty="0"/>
              <a:t>Biogas + Carbon Capture and Storage = Low Hanging Fruit</a:t>
            </a:r>
          </a:p>
        </p:txBody>
      </p:sp>
      <p:sp>
        <p:nvSpPr>
          <p:cNvPr id="12" name="Avrundet rektangel 11">
            <a:extLst>
              <a:ext uri="{FF2B5EF4-FFF2-40B4-BE49-F238E27FC236}">
                <a16:creationId xmlns:a16="http://schemas.microsoft.com/office/drawing/2014/main" id="{F0E38895-BCC1-B54B-2071-26A30B360CBE}"/>
              </a:ext>
            </a:extLst>
          </p:cNvPr>
          <p:cNvSpPr/>
          <p:nvPr/>
        </p:nvSpPr>
        <p:spPr>
          <a:xfrm>
            <a:off x="1478970" y="5043140"/>
            <a:ext cx="2992040" cy="5040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2"/>
                </a:solidFill>
              </a:rPr>
              <a:t>Direct air capture</a:t>
            </a:r>
          </a:p>
          <a:p>
            <a:pPr algn="ctr"/>
            <a:r>
              <a:rPr lang="en-US" sz="1400">
                <a:solidFill>
                  <a:schemeClr val="tx2"/>
                </a:solidFill>
              </a:rPr>
              <a:t>Atmosphere (air)</a:t>
            </a:r>
          </a:p>
        </p:txBody>
      </p:sp>
      <p:pic>
        <p:nvPicPr>
          <p:cNvPr id="13" name="Graphic 12" descr="Radioactive outline">
            <a:extLst>
              <a:ext uri="{FF2B5EF4-FFF2-40B4-BE49-F238E27FC236}">
                <a16:creationId xmlns:a16="http://schemas.microsoft.com/office/drawing/2014/main" id="{046C7381-B531-1929-E416-4200ABFAA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3286" y="4267784"/>
            <a:ext cx="703409" cy="703409"/>
          </a:xfrm>
          <a:prstGeom prst="rect">
            <a:avLst/>
          </a:prstGeom>
        </p:spPr>
      </p:pic>
      <p:pic>
        <p:nvPicPr>
          <p:cNvPr id="15" name="Graphic 14" descr="Power Plant outline">
            <a:extLst>
              <a:ext uri="{FF2B5EF4-FFF2-40B4-BE49-F238E27FC236}">
                <a16:creationId xmlns:a16="http://schemas.microsoft.com/office/drawing/2014/main" id="{993A941A-E078-44A6-B057-422F3363B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3203" y="4267784"/>
            <a:ext cx="708270" cy="708270"/>
          </a:xfrm>
          <a:prstGeom prst="rect">
            <a:avLst/>
          </a:prstGeom>
        </p:spPr>
      </p:pic>
      <p:sp>
        <p:nvSpPr>
          <p:cNvPr id="19" name="Avrundet rektangel 11">
            <a:extLst>
              <a:ext uri="{FF2B5EF4-FFF2-40B4-BE49-F238E27FC236}">
                <a16:creationId xmlns:a16="http://schemas.microsoft.com/office/drawing/2014/main" id="{B5B4718F-EE97-F3EC-1DBE-FC401433CE2C}"/>
              </a:ext>
            </a:extLst>
          </p:cNvPr>
          <p:cNvSpPr/>
          <p:nvPr/>
        </p:nvSpPr>
        <p:spPr>
          <a:xfrm>
            <a:off x="4175759" y="5102687"/>
            <a:ext cx="3523157" cy="5040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2"/>
                </a:solidFill>
              </a:rPr>
              <a:t>Post combustion CO2 capture</a:t>
            </a:r>
          </a:p>
          <a:p>
            <a:pPr algn="ctr"/>
            <a:r>
              <a:rPr lang="en-US" sz="1400">
                <a:solidFill>
                  <a:schemeClr val="tx2"/>
                </a:solidFill>
              </a:rPr>
              <a:t>Flue gas</a:t>
            </a:r>
          </a:p>
        </p:txBody>
      </p:sp>
      <p:pic>
        <p:nvPicPr>
          <p:cNvPr id="23" name="Graphic 22" descr="Fuel outline">
            <a:extLst>
              <a:ext uri="{FF2B5EF4-FFF2-40B4-BE49-F238E27FC236}">
                <a16:creationId xmlns:a16="http://schemas.microsoft.com/office/drawing/2014/main" id="{C69F18B0-8E67-F51A-F00E-B741595F02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50411" y="4144316"/>
            <a:ext cx="826877" cy="826877"/>
          </a:xfrm>
          <a:prstGeom prst="rect">
            <a:avLst/>
          </a:prstGeom>
        </p:spPr>
      </p:pic>
      <p:pic>
        <p:nvPicPr>
          <p:cNvPr id="24" name="Graphic 23" descr="Leaf outline">
            <a:extLst>
              <a:ext uri="{FF2B5EF4-FFF2-40B4-BE49-F238E27FC236}">
                <a16:creationId xmlns:a16="http://schemas.microsoft.com/office/drawing/2014/main" id="{F4997299-F680-45D9-043C-8C4FCBA6E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69554" y="4540452"/>
            <a:ext cx="240324" cy="240324"/>
          </a:xfrm>
          <a:prstGeom prst="rect">
            <a:avLst/>
          </a:prstGeom>
        </p:spPr>
      </p:pic>
      <p:sp>
        <p:nvSpPr>
          <p:cNvPr id="25" name="Avrundet rektangel 11">
            <a:extLst>
              <a:ext uri="{FF2B5EF4-FFF2-40B4-BE49-F238E27FC236}">
                <a16:creationId xmlns:a16="http://schemas.microsoft.com/office/drawing/2014/main" id="{DA1C31AF-37B7-FF41-AB67-625C5CDCF9CD}"/>
              </a:ext>
            </a:extLst>
          </p:cNvPr>
          <p:cNvSpPr/>
          <p:nvPr/>
        </p:nvSpPr>
        <p:spPr>
          <a:xfrm>
            <a:off x="7176760" y="5116809"/>
            <a:ext cx="3352912" cy="5040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2"/>
                </a:solidFill>
              </a:rPr>
              <a:t>Biomethane production</a:t>
            </a:r>
          </a:p>
          <a:p>
            <a:pPr algn="ctr"/>
            <a:r>
              <a:rPr lang="en-US" sz="1400">
                <a:solidFill>
                  <a:schemeClr val="tx2"/>
                </a:solidFill>
              </a:rPr>
              <a:t>Off-gas</a:t>
            </a:r>
            <a:endParaRPr lang="en-US" sz="1400" b="1">
              <a:solidFill>
                <a:schemeClr val="tx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77EFE1-726F-B256-743B-5F8474D8E598}"/>
              </a:ext>
            </a:extLst>
          </p:cNvPr>
          <p:cNvSpPr txBox="1"/>
          <p:nvPr/>
        </p:nvSpPr>
        <p:spPr>
          <a:xfrm>
            <a:off x="2412845" y="3625751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0.004 %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6E98C7-1BEB-46E3-BEA3-DBA990F20881}"/>
              </a:ext>
            </a:extLst>
          </p:cNvPr>
          <p:cNvSpPr txBox="1"/>
          <p:nvPr/>
        </p:nvSpPr>
        <p:spPr>
          <a:xfrm>
            <a:off x="5339382" y="3545419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~10 %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FB1964-5648-8625-CD68-11C70ACDFABA}"/>
              </a:ext>
            </a:extLst>
          </p:cNvPr>
          <p:cNvSpPr txBox="1"/>
          <p:nvPr/>
        </p:nvSpPr>
        <p:spPr>
          <a:xfrm>
            <a:off x="8214725" y="2219183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~98 %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5A563D-F0B7-3E73-C22E-6F885B66BF3A}"/>
              </a:ext>
            </a:extLst>
          </p:cNvPr>
          <p:cNvSpPr txBox="1"/>
          <p:nvPr/>
        </p:nvSpPr>
        <p:spPr>
          <a:xfrm>
            <a:off x="3654170" y="1847803"/>
            <a:ext cx="435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Concentration of CO2 in different sources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1426E-D03B-6FD0-2C94-1694303E2D82}"/>
              </a:ext>
            </a:extLst>
          </p:cNvPr>
          <p:cNvSpPr/>
          <p:nvPr/>
        </p:nvSpPr>
        <p:spPr>
          <a:xfrm>
            <a:off x="4640051" y="2217135"/>
            <a:ext cx="5806276" cy="3648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3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2357085-2E2F-AE96-F80B-4AADD9996A7B}"/>
              </a:ext>
            </a:extLst>
          </p:cNvPr>
          <p:cNvGraphicFramePr/>
          <p:nvPr/>
        </p:nvGraphicFramePr>
        <p:xfrm>
          <a:off x="1309929" y="2151197"/>
          <a:ext cx="9047437" cy="2206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tel 1">
            <a:extLst>
              <a:ext uri="{FF2B5EF4-FFF2-40B4-BE49-F238E27FC236}">
                <a16:creationId xmlns:a16="http://schemas.microsoft.com/office/drawing/2014/main" id="{87FF6D49-0461-FDC9-D96B-66AAF05D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064328" cy="1100138"/>
          </a:xfrm>
        </p:spPr>
        <p:txBody>
          <a:bodyPr/>
          <a:lstStyle/>
          <a:p>
            <a:r>
              <a:rPr lang="en-US" sz="2800" dirty="0"/>
              <a:t>Biogas + Carbon Capture and Storage = Low Hanging Fruit</a:t>
            </a:r>
          </a:p>
        </p:txBody>
      </p:sp>
      <p:sp>
        <p:nvSpPr>
          <p:cNvPr id="12" name="Avrundet rektangel 11">
            <a:extLst>
              <a:ext uri="{FF2B5EF4-FFF2-40B4-BE49-F238E27FC236}">
                <a16:creationId xmlns:a16="http://schemas.microsoft.com/office/drawing/2014/main" id="{F0E38895-BCC1-B54B-2071-26A30B360CBE}"/>
              </a:ext>
            </a:extLst>
          </p:cNvPr>
          <p:cNvSpPr/>
          <p:nvPr/>
        </p:nvSpPr>
        <p:spPr>
          <a:xfrm>
            <a:off x="1478970" y="5043140"/>
            <a:ext cx="2992040" cy="5040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2"/>
                </a:solidFill>
              </a:rPr>
              <a:t>Direct air capture</a:t>
            </a:r>
          </a:p>
          <a:p>
            <a:pPr algn="ctr"/>
            <a:r>
              <a:rPr lang="en-US" sz="1400">
                <a:solidFill>
                  <a:schemeClr val="tx2"/>
                </a:solidFill>
              </a:rPr>
              <a:t>Atmosphere (air)</a:t>
            </a:r>
          </a:p>
        </p:txBody>
      </p:sp>
      <p:pic>
        <p:nvPicPr>
          <p:cNvPr id="13" name="Graphic 12" descr="Radioactive outline">
            <a:extLst>
              <a:ext uri="{FF2B5EF4-FFF2-40B4-BE49-F238E27FC236}">
                <a16:creationId xmlns:a16="http://schemas.microsoft.com/office/drawing/2014/main" id="{046C7381-B531-1929-E416-4200ABFAA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3286" y="4267784"/>
            <a:ext cx="703409" cy="703409"/>
          </a:xfrm>
          <a:prstGeom prst="rect">
            <a:avLst/>
          </a:prstGeom>
        </p:spPr>
      </p:pic>
      <p:pic>
        <p:nvPicPr>
          <p:cNvPr id="15" name="Graphic 14" descr="Power Plant outline">
            <a:extLst>
              <a:ext uri="{FF2B5EF4-FFF2-40B4-BE49-F238E27FC236}">
                <a16:creationId xmlns:a16="http://schemas.microsoft.com/office/drawing/2014/main" id="{993A941A-E078-44A6-B057-422F3363B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3203" y="4267784"/>
            <a:ext cx="708270" cy="708270"/>
          </a:xfrm>
          <a:prstGeom prst="rect">
            <a:avLst/>
          </a:prstGeom>
        </p:spPr>
      </p:pic>
      <p:sp>
        <p:nvSpPr>
          <p:cNvPr id="19" name="Avrundet rektangel 11">
            <a:extLst>
              <a:ext uri="{FF2B5EF4-FFF2-40B4-BE49-F238E27FC236}">
                <a16:creationId xmlns:a16="http://schemas.microsoft.com/office/drawing/2014/main" id="{B5B4718F-EE97-F3EC-1DBE-FC401433CE2C}"/>
              </a:ext>
            </a:extLst>
          </p:cNvPr>
          <p:cNvSpPr/>
          <p:nvPr/>
        </p:nvSpPr>
        <p:spPr>
          <a:xfrm>
            <a:off x="4175759" y="5102687"/>
            <a:ext cx="3523157" cy="5040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2"/>
                </a:solidFill>
              </a:rPr>
              <a:t>Post combustion CO2 capture</a:t>
            </a:r>
          </a:p>
          <a:p>
            <a:pPr algn="ctr"/>
            <a:r>
              <a:rPr lang="en-US" sz="1400">
                <a:solidFill>
                  <a:schemeClr val="tx2"/>
                </a:solidFill>
              </a:rPr>
              <a:t>Flue gas</a:t>
            </a:r>
          </a:p>
        </p:txBody>
      </p:sp>
      <p:pic>
        <p:nvPicPr>
          <p:cNvPr id="23" name="Graphic 22" descr="Fuel outline">
            <a:extLst>
              <a:ext uri="{FF2B5EF4-FFF2-40B4-BE49-F238E27FC236}">
                <a16:creationId xmlns:a16="http://schemas.microsoft.com/office/drawing/2014/main" id="{C69F18B0-8E67-F51A-F00E-B741595F02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50411" y="4144316"/>
            <a:ext cx="826877" cy="826877"/>
          </a:xfrm>
          <a:prstGeom prst="rect">
            <a:avLst/>
          </a:prstGeom>
        </p:spPr>
      </p:pic>
      <p:pic>
        <p:nvPicPr>
          <p:cNvPr id="24" name="Graphic 23" descr="Leaf outline">
            <a:extLst>
              <a:ext uri="{FF2B5EF4-FFF2-40B4-BE49-F238E27FC236}">
                <a16:creationId xmlns:a16="http://schemas.microsoft.com/office/drawing/2014/main" id="{F4997299-F680-45D9-043C-8C4FCBA6E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69554" y="4540452"/>
            <a:ext cx="240324" cy="240324"/>
          </a:xfrm>
          <a:prstGeom prst="rect">
            <a:avLst/>
          </a:prstGeom>
        </p:spPr>
      </p:pic>
      <p:sp>
        <p:nvSpPr>
          <p:cNvPr id="25" name="Avrundet rektangel 11">
            <a:extLst>
              <a:ext uri="{FF2B5EF4-FFF2-40B4-BE49-F238E27FC236}">
                <a16:creationId xmlns:a16="http://schemas.microsoft.com/office/drawing/2014/main" id="{DA1C31AF-37B7-FF41-AB67-625C5CDCF9CD}"/>
              </a:ext>
            </a:extLst>
          </p:cNvPr>
          <p:cNvSpPr/>
          <p:nvPr/>
        </p:nvSpPr>
        <p:spPr>
          <a:xfrm>
            <a:off x="7176760" y="5116809"/>
            <a:ext cx="3352912" cy="5040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2"/>
                </a:solidFill>
              </a:rPr>
              <a:t>Biomethane production</a:t>
            </a:r>
          </a:p>
          <a:p>
            <a:pPr algn="ctr"/>
            <a:r>
              <a:rPr lang="en-US" sz="1400">
                <a:solidFill>
                  <a:schemeClr val="tx2"/>
                </a:solidFill>
              </a:rPr>
              <a:t>Off-gas</a:t>
            </a:r>
            <a:endParaRPr lang="en-US" sz="1400" b="1">
              <a:solidFill>
                <a:schemeClr val="tx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77EFE1-726F-B256-743B-5F8474D8E598}"/>
              </a:ext>
            </a:extLst>
          </p:cNvPr>
          <p:cNvSpPr txBox="1"/>
          <p:nvPr/>
        </p:nvSpPr>
        <p:spPr>
          <a:xfrm>
            <a:off x="2412845" y="3625751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0.004 %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6E98C7-1BEB-46E3-BEA3-DBA990F20881}"/>
              </a:ext>
            </a:extLst>
          </p:cNvPr>
          <p:cNvSpPr txBox="1"/>
          <p:nvPr/>
        </p:nvSpPr>
        <p:spPr>
          <a:xfrm>
            <a:off x="5339382" y="3545419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~10 %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FB1964-5648-8625-CD68-11C70ACDFABA}"/>
              </a:ext>
            </a:extLst>
          </p:cNvPr>
          <p:cNvSpPr txBox="1"/>
          <p:nvPr/>
        </p:nvSpPr>
        <p:spPr>
          <a:xfrm>
            <a:off x="8214725" y="2219183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~98 %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5A563D-F0B7-3E73-C22E-6F885B66BF3A}"/>
              </a:ext>
            </a:extLst>
          </p:cNvPr>
          <p:cNvSpPr txBox="1"/>
          <p:nvPr/>
        </p:nvSpPr>
        <p:spPr>
          <a:xfrm>
            <a:off x="3654170" y="1847803"/>
            <a:ext cx="435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Concentration of CO2 in different sources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1426E-D03B-6FD0-2C94-1694303E2D82}"/>
              </a:ext>
            </a:extLst>
          </p:cNvPr>
          <p:cNvSpPr/>
          <p:nvPr/>
        </p:nvSpPr>
        <p:spPr>
          <a:xfrm>
            <a:off x="7583055" y="2217135"/>
            <a:ext cx="2863272" cy="3648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5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2357085-2E2F-AE96-F80B-4AADD9996A7B}"/>
              </a:ext>
            </a:extLst>
          </p:cNvPr>
          <p:cNvGraphicFramePr/>
          <p:nvPr/>
        </p:nvGraphicFramePr>
        <p:xfrm>
          <a:off x="1309929" y="2151197"/>
          <a:ext cx="9047437" cy="2206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tel 1">
            <a:extLst>
              <a:ext uri="{FF2B5EF4-FFF2-40B4-BE49-F238E27FC236}">
                <a16:creationId xmlns:a16="http://schemas.microsoft.com/office/drawing/2014/main" id="{87FF6D49-0461-FDC9-D96B-66AAF05D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064328" cy="1100138"/>
          </a:xfrm>
        </p:spPr>
        <p:txBody>
          <a:bodyPr/>
          <a:lstStyle/>
          <a:p>
            <a:r>
              <a:rPr lang="en-US" sz="2800" dirty="0"/>
              <a:t>Biogas + Carbon Capture and Storage = Low Hanging Fruit</a:t>
            </a:r>
          </a:p>
        </p:txBody>
      </p:sp>
      <p:sp>
        <p:nvSpPr>
          <p:cNvPr id="12" name="Avrundet rektangel 11">
            <a:extLst>
              <a:ext uri="{FF2B5EF4-FFF2-40B4-BE49-F238E27FC236}">
                <a16:creationId xmlns:a16="http://schemas.microsoft.com/office/drawing/2014/main" id="{F0E38895-BCC1-B54B-2071-26A30B360CBE}"/>
              </a:ext>
            </a:extLst>
          </p:cNvPr>
          <p:cNvSpPr/>
          <p:nvPr/>
        </p:nvSpPr>
        <p:spPr>
          <a:xfrm>
            <a:off x="1478970" y="5043140"/>
            <a:ext cx="2992040" cy="5040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2"/>
                </a:solidFill>
              </a:rPr>
              <a:t>Direct air capture</a:t>
            </a:r>
          </a:p>
          <a:p>
            <a:pPr algn="ctr"/>
            <a:r>
              <a:rPr lang="en-US" sz="1400">
                <a:solidFill>
                  <a:schemeClr val="tx2"/>
                </a:solidFill>
              </a:rPr>
              <a:t>Atmosphere (air)</a:t>
            </a:r>
          </a:p>
        </p:txBody>
      </p:sp>
      <p:pic>
        <p:nvPicPr>
          <p:cNvPr id="13" name="Graphic 12" descr="Radioactive outline">
            <a:extLst>
              <a:ext uri="{FF2B5EF4-FFF2-40B4-BE49-F238E27FC236}">
                <a16:creationId xmlns:a16="http://schemas.microsoft.com/office/drawing/2014/main" id="{046C7381-B531-1929-E416-4200ABFAA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3286" y="4267784"/>
            <a:ext cx="703409" cy="703409"/>
          </a:xfrm>
          <a:prstGeom prst="rect">
            <a:avLst/>
          </a:prstGeom>
        </p:spPr>
      </p:pic>
      <p:pic>
        <p:nvPicPr>
          <p:cNvPr id="15" name="Graphic 14" descr="Power Plant outline">
            <a:extLst>
              <a:ext uri="{FF2B5EF4-FFF2-40B4-BE49-F238E27FC236}">
                <a16:creationId xmlns:a16="http://schemas.microsoft.com/office/drawing/2014/main" id="{993A941A-E078-44A6-B057-422F3363B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3203" y="4267784"/>
            <a:ext cx="708270" cy="708270"/>
          </a:xfrm>
          <a:prstGeom prst="rect">
            <a:avLst/>
          </a:prstGeom>
        </p:spPr>
      </p:pic>
      <p:sp>
        <p:nvSpPr>
          <p:cNvPr id="19" name="Avrundet rektangel 11">
            <a:extLst>
              <a:ext uri="{FF2B5EF4-FFF2-40B4-BE49-F238E27FC236}">
                <a16:creationId xmlns:a16="http://schemas.microsoft.com/office/drawing/2014/main" id="{B5B4718F-EE97-F3EC-1DBE-FC401433CE2C}"/>
              </a:ext>
            </a:extLst>
          </p:cNvPr>
          <p:cNvSpPr/>
          <p:nvPr/>
        </p:nvSpPr>
        <p:spPr>
          <a:xfrm>
            <a:off x="4175759" y="5102687"/>
            <a:ext cx="3523157" cy="5040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2"/>
                </a:solidFill>
              </a:rPr>
              <a:t>Post combustion CO2 capture</a:t>
            </a:r>
          </a:p>
          <a:p>
            <a:pPr algn="ctr"/>
            <a:r>
              <a:rPr lang="en-US" sz="1400">
                <a:solidFill>
                  <a:schemeClr val="tx2"/>
                </a:solidFill>
              </a:rPr>
              <a:t>Flue gas</a:t>
            </a:r>
          </a:p>
        </p:txBody>
      </p:sp>
      <p:pic>
        <p:nvPicPr>
          <p:cNvPr id="23" name="Graphic 22" descr="Fuel outline">
            <a:extLst>
              <a:ext uri="{FF2B5EF4-FFF2-40B4-BE49-F238E27FC236}">
                <a16:creationId xmlns:a16="http://schemas.microsoft.com/office/drawing/2014/main" id="{C69F18B0-8E67-F51A-F00E-B741595F02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50411" y="4144316"/>
            <a:ext cx="826877" cy="826877"/>
          </a:xfrm>
          <a:prstGeom prst="rect">
            <a:avLst/>
          </a:prstGeom>
        </p:spPr>
      </p:pic>
      <p:pic>
        <p:nvPicPr>
          <p:cNvPr id="24" name="Graphic 23" descr="Leaf outline">
            <a:extLst>
              <a:ext uri="{FF2B5EF4-FFF2-40B4-BE49-F238E27FC236}">
                <a16:creationId xmlns:a16="http://schemas.microsoft.com/office/drawing/2014/main" id="{F4997299-F680-45D9-043C-8C4FCBA6E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69554" y="4540452"/>
            <a:ext cx="240324" cy="240324"/>
          </a:xfrm>
          <a:prstGeom prst="rect">
            <a:avLst/>
          </a:prstGeom>
        </p:spPr>
      </p:pic>
      <p:sp>
        <p:nvSpPr>
          <p:cNvPr id="25" name="Avrundet rektangel 11">
            <a:extLst>
              <a:ext uri="{FF2B5EF4-FFF2-40B4-BE49-F238E27FC236}">
                <a16:creationId xmlns:a16="http://schemas.microsoft.com/office/drawing/2014/main" id="{DA1C31AF-37B7-FF41-AB67-625C5CDCF9CD}"/>
              </a:ext>
            </a:extLst>
          </p:cNvPr>
          <p:cNvSpPr/>
          <p:nvPr/>
        </p:nvSpPr>
        <p:spPr>
          <a:xfrm>
            <a:off x="7176760" y="5116809"/>
            <a:ext cx="3352912" cy="5040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2"/>
                </a:solidFill>
              </a:rPr>
              <a:t>Biomethane production</a:t>
            </a:r>
          </a:p>
          <a:p>
            <a:pPr algn="ctr"/>
            <a:r>
              <a:rPr lang="en-US" sz="1400">
                <a:solidFill>
                  <a:schemeClr val="tx2"/>
                </a:solidFill>
              </a:rPr>
              <a:t>Off-gas</a:t>
            </a:r>
            <a:endParaRPr lang="en-US" sz="1400" b="1">
              <a:solidFill>
                <a:schemeClr val="tx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77EFE1-726F-B256-743B-5F8474D8E598}"/>
              </a:ext>
            </a:extLst>
          </p:cNvPr>
          <p:cNvSpPr txBox="1"/>
          <p:nvPr/>
        </p:nvSpPr>
        <p:spPr>
          <a:xfrm>
            <a:off x="2412845" y="3625751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0.004 %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6E98C7-1BEB-46E3-BEA3-DBA990F20881}"/>
              </a:ext>
            </a:extLst>
          </p:cNvPr>
          <p:cNvSpPr txBox="1"/>
          <p:nvPr/>
        </p:nvSpPr>
        <p:spPr>
          <a:xfrm>
            <a:off x="5339382" y="3545419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~10 %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FB1964-5648-8625-CD68-11C70ACDFABA}"/>
              </a:ext>
            </a:extLst>
          </p:cNvPr>
          <p:cNvSpPr txBox="1"/>
          <p:nvPr/>
        </p:nvSpPr>
        <p:spPr>
          <a:xfrm>
            <a:off x="8214725" y="2219183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~98 %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5A563D-F0B7-3E73-C22E-6F885B66BF3A}"/>
              </a:ext>
            </a:extLst>
          </p:cNvPr>
          <p:cNvSpPr txBox="1"/>
          <p:nvPr/>
        </p:nvSpPr>
        <p:spPr>
          <a:xfrm>
            <a:off x="3654170" y="1847803"/>
            <a:ext cx="435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Concentration of CO2 in different sources</a:t>
            </a:r>
          </a:p>
        </p:txBody>
      </p:sp>
    </p:spTree>
    <p:extLst>
      <p:ext uri="{BB962C8B-B14F-4D97-AF65-F5344CB8AC3E}">
        <p14:creationId xmlns:p14="http://schemas.microsoft.com/office/powerpoint/2010/main" val="288450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C72E-D913-14AC-F1FE-BA4273578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696846"/>
            <a:ext cx="4114800" cy="1100138"/>
          </a:xfrm>
        </p:spPr>
        <p:txBody>
          <a:bodyPr/>
          <a:lstStyle/>
          <a:p>
            <a:r>
              <a:rPr lang="en-US" sz="2800" dirty="0"/>
              <a:t>1,200 biomethane plants in Europe today. </a:t>
            </a: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53A6F3-6F77-B057-BB51-3E94BF1CD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608" y="-69418"/>
            <a:ext cx="8085232" cy="692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42C598-7B4F-E7F1-DE17-66EC13942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 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6FA9DD8-9DCB-C808-44F6-DA2C4604E0B4}"/>
              </a:ext>
            </a:extLst>
          </p:cNvPr>
          <p:cNvSpPr>
            <a:spLocks noChangeAspect="1"/>
          </p:cNvSpPr>
          <p:nvPr/>
        </p:nvSpPr>
        <p:spPr>
          <a:xfrm>
            <a:off x="1210511" y="2482714"/>
            <a:ext cx="1427017" cy="1427017"/>
          </a:xfrm>
          <a:prstGeom prst="ellipse">
            <a:avLst/>
          </a:prstGeom>
          <a:noFill/>
          <a:ln w="476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6" name="Grafikk 45">
            <a:extLst>
              <a:ext uri="{FF2B5EF4-FFF2-40B4-BE49-F238E27FC236}">
                <a16:creationId xmlns:a16="http://schemas.microsoft.com/office/drawing/2014/main" id="{65E6BD41-C9F5-2E16-9CC9-BD1F9F509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6544" y="2802729"/>
            <a:ext cx="794951" cy="753110"/>
          </a:xfrm>
          <a:prstGeom prst="rect">
            <a:avLst/>
          </a:prstGeom>
        </p:spPr>
      </p:pic>
      <p:pic>
        <p:nvPicPr>
          <p:cNvPr id="7" name="Grafikk 30">
            <a:extLst>
              <a:ext uri="{FF2B5EF4-FFF2-40B4-BE49-F238E27FC236}">
                <a16:creationId xmlns:a16="http://schemas.microsoft.com/office/drawing/2014/main" id="{0274C1DF-E7A1-A05F-9852-CDFC764C7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8852" y="2852925"/>
            <a:ext cx="811531" cy="649224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2EFA6A3-2EBA-97DA-F4AB-9E84685C0F00}"/>
              </a:ext>
            </a:extLst>
          </p:cNvPr>
          <p:cNvSpPr>
            <a:spLocks noChangeAspect="1"/>
          </p:cNvSpPr>
          <p:nvPr/>
        </p:nvSpPr>
        <p:spPr>
          <a:xfrm>
            <a:off x="5172118" y="2495284"/>
            <a:ext cx="1426464" cy="1426464"/>
          </a:xfrm>
          <a:prstGeom prst="ellipse">
            <a:avLst/>
          </a:prstGeom>
          <a:noFill/>
          <a:ln w="476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73147F6-FB02-59B7-58CF-3DD13FD5D32E}"/>
              </a:ext>
            </a:extLst>
          </p:cNvPr>
          <p:cNvSpPr>
            <a:spLocks noChangeAspect="1"/>
          </p:cNvSpPr>
          <p:nvPr/>
        </p:nvSpPr>
        <p:spPr>
          <a:xfrm>
            <a:off x="9257274" y="2482714"/>
            <a:ext cx="1426464" cy="1426464"/>
          </a:xfrm>
          <a:prstGeom prst="ellipse">
            <a:avLst/>
          </a:prstGeom>
          <a:noFill/>
          <a:ln w="476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Avrundet rektangel 11">
            <a:extLst>
              <a:ext uri="{FF2B5EF4-FFF2-40B4-BE49-F238E27FC236}">
                <a16:creationId xmlns:a16="http://schemas.microsoft.com/office/drawing/2014/main" id="{49321603-B77C-474F-4188-F1B224C73DF1}"/>
              </a:ext>
            </a:extLst>
          </p:cNvPr>
          <p:cNvSpPr/>
          <p:nvPr/>
        </p:nvSpPr>
        <p:spPr>
          <a:xfrm>
            <a:off x="1044788" y="4060907"/>
            <a:ext cx="1758462" cy="5040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Sourcing CO2</a:t>
            </a:r>
          </a:p>
        </p:txBody>
      </p:sp>
      <p:sp>
        <p:nvSpPr>
          <p:cNvPr id="14" name="Avrundet rektangel 13">
            <a:extLst>
              <a:ext uri="{FF2B5EF4-FFF2-40B4-BE49-F238E27FC236}">
                <a16:creationId xmlns:a16="http://schemas.microsoft.com/office/drawing/2014/main" id="{8AE0142C-191D-2C3E-64E3-19B98C1DAB0C}"/>
              </a:ext>
            </a:extLst>
          </p:cNvPr>
          <p:cNvSpPr/>
          <p:nvPr/>
        </p:nvSpPr>
        <p:spPr>
          <a:xfrm>
            <a:off x="4951745" y="4161894"/>
            <a:ext cx="1758462" cy="5040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Transport and storage</a:t>
            </a:r>
          </a:p>
        </p:txBody>
      </p:sp>
      <p:pic>
        <p:nvPicPr>
          <p:cNvPr id="18" name="Grafikk 53">
            <a:extLst>
              <a:ext uri="{FF2B5EF4-FFF2-40B4-BE49-F238E27FC236}">
                <a16:creationId xmlns:a16="http://schemas.microsoft.com/office/drawing/2014/main" id="{042ED0C9-A15F-43E4-0D1E-677ACDF49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99271" y="2843691"/>
            <a:ext cx="708473" cy="671185"/>
          </a:xfrm>
          <a:prstGeom prst="rect">
            <a:avLst/>
          </a:prstGeom>
        </p:spPr>
      </p:pic>
      <p:sp>
        <p:nvSpPr>
          <p:cNvPr id="31" name="Avrundet rektangel 30">
            <a:extLst>
              <a:ext uri="{FF2B5EF4-FFF2-40B4-BE49-F238E27FC236}">
                <a16:creationId xmlns:a16="http://schemas.microsoft.com/office/drawing/2014/main" id="{EF8E48D5-43EB-B20E-A503-9F4B1B033102}"/>
              </a:ext>
            </a:extLst>
          </p:cNvPr>
          <p:cNvSpPr/>
          <p:nvPr/>
        </p:nvSpPr>
        <p:spPr>
          <a:xfrm>
            <a:off x="8858702" y="4161894"/>
            <a:ext cx="2189610" cy="5040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Credit generation and sales </a:t>
            </a:r>
          </a:p>
        </p:txBody>
      </p:sp>
    </p:spTree>
    <p:extLst>
      <p:ext uri="{BB962C8B-B14F-4D97-AF65-F5344CB8AC3E}">
        <p14:creationId xmlns:p14="http://schemas.microsoft.com/office/powerpoint/2010/main" val="305533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69F93B4-653C-02B4-8D81-4ADAD7BDD4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48" y="1913736"/>
            <a:ext cx="1980923" cy="1980000"/>
          </a:xfrm>
          <a:prstGeom prst="ellipse">
            <a:avLst/>
          </a:prstGeom>
          <a:ln w="38100">
            <a:solidFill>
              <a:schemeClr val="accent1"/>
            </a:solidFill>
          </a:ln>
          <a:effectLst/>
        </p:spPr>
      </p:pic>
      <p:pic>
        <p:nvPicPr>
          <p:cNvPr id="4" name="Picture 3" descr="A picture containing tree, outdoor, person, forest&#10;&#10;Description automatically generated">
            <a:extLst>
              <a:ext uri="{FF2B5EF4-FFF2-40B4-BE49-F238E27FC236}">
                <a16:creationId xmlns:a16="http://schemas.microsoft.com/office/drawing/2014/main" id="{3C7215DF-22FF-436E-1F60-A6F0DBF99A85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1665" y="1913733"/>
            <a:ext cx="1984248" cy="1980000"/>
          </a:xfrm>
          <a:prstGeom prst="ellipse">
            <a:avLst/>
          </a:prstGeom>
          <a:ln w="38100">
            <a:solidFill>
              <a:schemeClr val="accent1"/>
            </a:solidFill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92673-DC36-890B-3D31-852C9C73E406}"/>
              </a:ext>
            </a:extLst>
          </p:cNvPr>
          <p:cNvSpPr txBox="1"/>
          <p:nvPr/>
        </p:nvSpPr>
        <p:spPr>
          <a:xfrm>
            <a:off x="512863" y="4124390"/>
            <a:ext cx="2497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Mike Carpenter</a:t>
            </a:r>
          </a:p>
          <a:p>
            <a:r>
              <a:rPr lang="en-US">
                <a:solidFill>
                  <a:schemeClr val="tx2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Co-Founder &amp; CEO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DA3DAF-F309-E1DE-22CB-13E618B3F022}"/>
              </a:ext>
            </a:extLst>
          </p:cNvPr>
          <p:cNvSpPr txBox="1"/>
          <p:nvPr/>
        </p:nvSpPr>
        <p:spPr>
          <a:xfrm>
            <a:off x="3490632" y="4124387"/>
            <a:ext cx="226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Kaja Voss</a:t>
            </a:r>
          </a:p>
          <a:p>
            <a:r>
              <a:rPr lang="en-US">
                <a:solidFill>
                  <a:schemeClr val="tx2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Co-Founder &amp; COO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EC0F99-F4F8-5788-BA4B-35E6394B81E0}"/>
              </a:ext>
            </a:extLst>
          </p:cNvPr>
          <p:cNvSpPr txBox="1"/>
          <p:nvPr/>
        </p:nvSpPr>
        <p:spPr>
          <a:xfrm>
            <a:off x="6516890" y="4124387"/>
            <a:ext cx="226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Audun Røsjorde</a:t>
            </a:r>
          </a:p>
          <a:p>
            <a:r>
              <a:rPr lang="en-US">
                <a:solidFill>
                  <a:schemeClr val="tx2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CTO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00EA432-E6EB-9DA7-88A7-87007805797E}"/>
              </a:ext>
            </a:extLst>
          </p:cNvPr>
          <p:cNvSpPr/>
          <p:nvPr/>
        </p:nvSpPr>
        <p:spPr>
          <a:xfrm>
            <a:off x="3886290" y="5476568"/>
            <a:ext cx="5247497" cy="192289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/>
          </a:p>
        </p:txBody>
      </p:sp>
      <p:pic>
        <p:nvPicPr>
          <p:cNvPr id="1026" name="Picture 2" descr="Re-stream – reuse of oil and gas infrastructure to transport hydrogen and  CO2 in Europe – Carbon Limits">
            <a:extLst>
              <a:ext uri="{FF2B5EF4-FFF2-40B4-BE49-F238E27FC236}">
                <a16:creationId xmlns:a16="http://schemas.microsoft.com/office/drawing/2014/main" id="{51720A65-7575-39F4-F368-FE76255D7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148" y="6435616"/>
            <a:ext cx="1636444" cy="16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C69569C9-1F8B-8874-4607-5A81A1352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8"/>
          <a:stretch/>
        </p:blipFill>
        <p:spPr bwMode="auto">
          <a:xfrm>
            <a:off x="4227829" y="5854051"/>
            <a:ext cx="866520" cy="37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NV GL AS">
            <a:extLst>
              <a:ext uri="{FF2B5EF4-FFF2-40B4-BE49-F238E27FC236}">
                <a16:creationId xmlns:a16="http://schemas.microsoft.com/office/drawing/2014/main" id="{4060AA44-258C-9502-A4B5-635A6CA25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460" y="6341602"/>
            <a:ext cx="632996" cy="33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ilo - hydrogen som energibærer for lavutslipp og omstilling | Enova">
            <a:extLst>
              <a:ext uri="{FF2B5EF4-FFF2-40B4-BE49-F238E27FC236}">
                <a16:creationId xmlns:a16="http://schemas.microsoft.com/office/drawing/2014/main" id="{7E97BC27-D3B2-CCE0-7B39-60C37B603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503" y="5792700"/>
            <a:ext cx="1037360" cy="44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yde-cluster - Hydro Vigelands Brug AS">
            <a:extLst>
              <a:ext uri="{FF2B5EF4-FFF2-40B4-BE49-F238E27FC236}">
                <a16:creationId xmlns:a16="http://schemas.microsoft.com/office/drawing/2014/main" id="{B3576D9D-5A48-2FF3-15D6-640BE217F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0274" y="5840857"/>
            <a:ext cx="943368" cy="4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939ADA-CD5D-8EA6-A6C5-B2BF8A8BCEFC}"/>
              </a:ext>
            </a:extLst>
          </p:cNvPr>
          <p:cNvSpPr txBox="1"/>
          <p:nvPr/>
        </p:nvSpPr>
        <p:spPr>
          <a:xfrm>
            <a:off x="4016309" y="5482205"/>
            <a:ext cx="2698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With experience from</a:t>
            </a:r>
          </a:p>
        </p:txBody>
      </p:sp>
      <p:pic>
        <p:nvPicPr>
          <p:cNvPr id="2050" name="Picture 2" descr="Profile photo of Erling Brækhus Haugsand">
            <a:extLst>
              <a:ext uri="{FF2B5EF4-FFF2-40B4-BE49-F238E27FC236}">
                <a16:creationId xmlns:a16="http://schemas.microsoft.com/office/drawing/2014/main" id="{BF8B73FA-D7D2-340F-12D0-9D09773D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747" y="1913733"/>
            <a:ext cx="1984248" cy="198424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7C83C-3D09-1E66-0F95-7F08E4BBCDFD}"/>
              </a:ext>
            </a:extLst>
          </p:cNvPr>
          <p:cNvSpPr txBox="1"/>
          <p:nvPr/>
        </p:nvSpPr>
        <p:spPr>
          <a:xfrm>
            <a:off x="8867523" y="4124386"/>
            <a:ext cx="3290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Erling Brækhus Haugsand</a:t>
            </a:r>
          </a:p>
          <a:p>
            <a:r>
              <a:rPr lang="en-US">
                <a:solidFill>
                  <a:schemeClr val="tx2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CCO</a:t>
            </a:r>
          </a:p>
        </p:txBody>
      </p:sp>
      <p:pic>
        <p:nvPicPr>
          <p:cNvPr id="2052" name="Picture 4" descr="Boston Consulting Group Logo">
            <a:extLst>
              <a:ext uri="{FF2B5EF4-FFF2-40B4-BE49-F238E27FC236}">
                <a16:creationId xmlns:a16="http://schemas.microsoft.com/office/drawing/2014/main" id="{3425E71F-1ECF-894B-8C72-74214509F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98" y="6155020"/>
            <a:ext cx="1049699" cy="70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gnite Logo PNG Vector (SVG) Free Download">
            <a:extLst>
              <a:ext uri="{FF2B5EF4-FFF2-40B4-BE49-F238E27FC236}">
                <a16:creationId xmlns:a16="http://schemas.microsoft.com/office/drawing/2014/main" id="{6F21FDEC-AB9B-9313-0B81-BBED3AB1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31" y="5840857"/>
            <a:ext cx="539833" cy="4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16B84FAB-5312-E992-3819-9FDFC725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907" y="1913733"/>
            <a:ext cx="1986544" cy="198424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tel 20">
            <a:extLst>
              <a:ext uri="{FF2B5EF4-FFF2-40B4-BE49-F238E27FC236}">
                <a16:creationId xmlns:a16="http://schemas.microsoft.com/office/drawing/2014/main" id="{4050FE45-2B8C-4BCA-8CBF-4E4E000C6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784606" cy="1100138"/>
          </a:xfrm>
        </p:spPr>
        <p:txBody>
          <a:bodyPr/>
          <a:lstStyle/>
          <a:p>
            <a:r>
              <a:rPr lang="en-US" sz="3200"/>
              <a:t>The team has deep industry experience combined with execution power and strong investors</a:t>
            </a:r>
          </a:p>
        </p:txBody>
      </p: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357E9F2C-AD75-F314-B1C5-04F99B1F85EF}"/>
              </a:ext>
            </a:extLst>
          </p:cNvPr>
          <p:cNvSpPr/>
          <p:nvPr/>
        </p:nvSpPr>
        <p:spPr>
          <a:xfrm>
            <a:off x="9363746" y="5476568"/>
            <a:ext cx="2690537" cy="192289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A6FDF9FB-F029-62C2-F194-5063CD43EE2F}"/>
              </a:ext>
            </a:extLst>
          </p:cNvPr>
          <p:cNvSpPr txBox="1"/>
          <p:nvPr/>
        </p:nvSpPr>
        <p:spPr>
          <a:xfrm>
            <a:off x="9464603" y="5482205"/>
            <a:ext cx="2698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Investors</a:t>
            </a:r>
          </a:p>
        </p:txBody>
      </p:sp>
      <p:pic>
        <p:nvPicPr>
          <p:cNvPr id="10" name="Picture 24">
            <a:extLst>
              <a:ext uri="{FF2B5EF4-FFF2-40B4-BE49-F238E27FC236}">
                <a16:creationId xmlns:a16="http://schemas.microsoft.com/office/drawing/2014/main" id="{78828D0D-555F-1A26-C518-47E77D913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8"/>
          <a:stretch/>
        </p:blipFill>
        <p:spPr bwMode="auto">
          <a:xfrm>
            <a:off x="9403372" y="5995709"/>
            <a:ext cx="1254500" cy="54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tartupLab-logo - Inductive">
            <a:extLst>
              <a:ext uri="{FF2B5EF4-FFF2-40B4-BE49-F238E27FC236}">
                <a16:creationId xmlns:a16="http://schemas.microsoft.com/office/drawing/2014/main" id="{279EBF83-BC5D-4993-0631-73A2B661B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497" y="6179089"/>
            <a:ext cx="604592" cy="2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tratel">
            <a:extLst>
              <a:ext uri="{FF2B5EF4-FFF2-40B4-BE49-F238E27FC236}">
                <a16:creationId xmlns:a16="http://schemas.microsoft.com/office/drawing/2014/main" id="{D343C12E-B47D-0AA7-0E55-D06AF28D9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21287" y="6101353"/>
            <a:ext cx="403037" cy="43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ree, outdoor, person, forest&#10;&#10;Description automatically generated">
            <a:extLst>
              <a:ext uri="{FF2B5EF4-FFF2-40B4-BE49-F238E27FC236}">
                <a16:creationId xmlns:a16="http://schemas.microsoft.com/office/drawing/2014/main" id="{C2E4D329-7630-8925-F044-04775B2358D3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0632" y="1913733"/>
            <a:ext cx="1984248" cy="1980000"/>
          </a:xfrm>
          <a:prstGeom prst="ellipse">
            <a:avLst/>
          </a:prstGeom>
          <a:ln w="38100"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3402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4">
            <a:extLst>
              <a:ext uri="{FF2B5EF4-FFF2-40B4-BE49-F238E27FC236}">
                <a16:creationId xmlns:a16="http://schemas.microsoft.com/office/drawing/2014/main" id="{2C41FBCB-C1B7-5DEE-9454-425193838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389" y="405008"/>
            <a:ext cx="7257222" cy="5850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207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nherit">
  <a:themeElements>
    <a:clrScheme name="Inherit 1">
      <a:dk1>
        <a:srgbClr val="000000"/>
      </a:dk1>
      <a:lt1>
        <a:srgbClr val="FFFFFF"/>
      </a:lt1>
      <a:dk2>
        <a:srgbClr val="2C5784"/>
      </a:dk2>
      <a:lt2>
        <a:srgbClr val="FFFFFF"/>
      </a:lt2>
      <a:accent1>
        <a:srgbClr val="F08700"/>
      </a:accent1>
      <a:accent2>
        <a:srgbClr val="5688C7"/>
      </a:accent2>
      <a:accent3>
        <a:srgbClr val="99D5C9"/>
      </a:accent3>
      <a:accent4>
        <a:srgbClr val="2D0323"/>
      </a:accent4>
      <a:accent5>
        <a:srgbClr val="CEB888"/>
      </a:accent5>
      <a:accent6>
        <a:srgbClr val="008C95"/>
      </a:accent6>
      <a:hlink>
        <a:srgbClr val="000000"/>
      </a:hlink>
      <a:folHlink>
        <a:srgbClr val="5687C7"/>
      </a:folHlink>
    </a:clrScheme>
    <a:fontScheme name="Egendefinert 2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herit" id="{B0F37C1B-3516-4EC9-9DEF-8CB83C120656}" vid="{7631DA68-1FF8-4CE7-B82C-ADCC001E5B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159A5025313B4A9F87309224977E72" ma:contentTypeVersion="19" ma:contentTypeDescription="Create a new document." ma:contentTypeScope="" ma:versionID="0c639157351b4d6d8a0556aa17b2f67e">
  <xsd:schema xmlns:xsd="http://www.w3.org/2001/XMLSchema" xmlns:xs="http://www.w3.org/2001/XMLSchema" xmlns:p="http://schemas.microsoft.com/office/2006/metadata/properties" xmlns:ns2="0e2857ad-8753-41f3-9841-498282676655" xmlns:ns3="6299cdc4-3607-448e-924e-a60d533f3228" targetNamespace="http://schemas.microsoft.com/office/2006/metadata/properties" ma:root="true" ma:fieldsID="0f83aff5f470c566642698d7919f3fcc" ns2:_="" ns3:_="">
    <xsd:import namespace="0e2857ad-8753-41f3-9841-498282676655"/>
    <xsd:import namespace="6299cdc4-3607-448e-924e-a60d533f32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Casenumber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2857ad-8753-41f3-9841-4982826766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Casenumber" ma:index="20" nillable="true" ma:displayName="Case number" ma:format="Dropdown" ma:internalName="Casenumber" ma:percentage="FALSE">
      <xsd:simpleType>
        <xsd:restriction base="dms:Number">
          <xsd:maxInclusive value="140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74d7206-4f41-4f3a-9261-d4835b51a0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4" nillable="true" ma:displayName="date" ma:format="DateOnly" ma:internalName="date">
      <xsd:simpleType>
        <xsd:restriction base="dms:DateTim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9cdc4-3607-448e-924e-a60d533f322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97bbb8e-9f7a-43cb-a43e-38b19a7b5a74}" ma:internalName="TaxCatchAll" ma:showField="CatchAllData" ma:web="6299cdc4-3607-448e-924e-a60d533f32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2857ad-8753-41f3-9841-498282676655">
      <Terms xmlns="http://schemas.microsoft.com/office/infopath/2007/PartnerControls"/>
    </lcf76f155ced4ddcb4097134ff3c332f>
    <TaxCatchAll xmlns="6299cdc4-3607-448e-924e-a60d533f3228" xsi:nil="true"/>
    <date xmlns="0e2857ad-8753-41f3-9841-498282676655" xsi:nil="true"/>
    <Casenumber xmlns="0e2857ad-8753-41f3-9841-498282676655" xsi:nil="true"/>
  </documentManagement>
</p:properties>
</file>

<file path=customXml/itemProps1.xml><?xml version="1.0" encoding="utf-8"?>
<ds:datastoreItem xmlns:ds="http://schemas.openxmlformats.org/officeDocument/2006/customXml" ds:itemID="{13ED38AA-F5E4-44BF-96B8-7B4C2638D957}"/>
</file>

<file path=customXml/itemProps2.xml><?xml version="1.0" encoding="utf-8"?>
<ds:datastoreItem xmlns:ds="http://schemas.openxmlformats.org/officeDocument/2006/customXml" ds:itemID="{DD33A36C-EA56-4DB9-97D6-A001C74B65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ADB97B-F0FA-426B-8B39-9709ADD54649}">
  <ds:schemaRefs>
    <ds:schemaRef ds:uri="http://schemas.microsoft.com/office/2006/metadata/properties"/>
    <ds:schemaRef ds:uri="http://schemas.microsoft.com/office/infopath/2007/PartnerControls"/>
    <ds:schemaRef ds:uri="549f72e8-6548-4705-ac2c-b101b39bda9d"/>
    <ds:schemaRef ds:uri="03543391-a842-4293-9515-33d701e8a16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Inherit</Template>
  <TotalTime>181</TotalTime>
  <Words>183</Words>
  <Application>Microsoft Office PowerPoint</Application>
  <PresentationFormat>Widescreen</PresentationFormat>
  <Paragraphs>57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Segoe</vt:lpstr>
      <vt:lpstr>Arial</vt:lpstr>
      <vt:lpstr>Calibri</vt:lpstr>
      <vt:lpstr>Gadugi</vt:lpstr>
      <vt:lpstr>Inherit</vt:lpstr>
      <vt:lpstr>PowerPoint Presentation</vt:lpstr>
      <vt:lpstr>PowerPoint Presentation</vt:lpstr>
      <vt:lpstr>Biogas + Carbon Capture and Storage = Low Hanging Fruit</vt:lpstr>
      <vt:lpstr>Biogas + Carbon Capture and Storage = Low Hanging Fruit</vt:lpstr>
      <vt:lpstr>Biogas + Carbon Capture and Storage = Low Hanging Fruit</vt:lpstr>
      <vt:lpstr>1,200 biomethane plants in Europe today. </vt:lpstr>
      <vt:lpstr>What we do </vt:lpstr>
      <vt:lpstr>The team has deep industry experience combined with execution power and strong investors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Kaja Voss</dc:creator>
  <cp:lastModifiedBy>Kaja Voss</cp:lastModifiedBy>
  <cp:revision>2</cp:revision>
  <dcterms:created xsi:type="dcterms:W3CDTF">2023-09-14T13:35:35Z</dcterms:created>
  <dcterms:modified xsi:type="dcterms:W3CDTF">2023-10-07T14:52:43Z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0x010100C2159A5025313B4A9F87309224977E72</vt:lpwstr>
  </property>
  <property fmtid="{D5CDD505-2E9C-101B-9397-08002B2CF9AE}" pid="3" name="MediaServiceImageTags">
    <vt:lpwstr/>
  </property>
</Properties>
</file>